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6"/>
  </p:notesMasterIdLst>
  <p:handoutMasterIdLst>
    <p:handoutMasterId r:id="rId27"/>
  </p:handoutMasterIdLst>
  <p:sldIdLst>
    <p:sldId id="257" r:id="rId5"/>
    <p:sldId id="389" r:id="rId6"/>
    <p:sldId id="317" r:id="rId7"/>
    <p:sldId id="384" r:id="rId8"/>
    <p:sldId id="277" r:id="rId9"/>
    <p:sldId id="270" r:id="rId10"/>
    <p:sldId id="404" r:id="rId11"/>
    <p:sldId id="399" r:id="rId12"/>
    <p:sldId id="398" r:id="rId13"/>
    <p:sldId id="402" r:id="rId14"/>
    <p:sldId id="403" r:id="rId15"/>
    <p:sldId id="401" r:id="rId16"/>
    <p:sldId id="405" r:id="rId17"/>
    <p:sldId id="393" r:id="rId18"/>
    <p:sldId id="394" r:id="rId19"/>
    <p:sldId id="400" r:id="rId20"/>
    <p:sldId id="397" r:id="rId21"/>
    <p:sldId id="396" r:id="rId22"/>
    <p:sldId id="392" r:id="rId23"/>
    <p:sldId id="391" r:id="rId24"/>
    <p:sldId id="40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B76"/>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88D5F6-B1B4-405C-99B4-225ECB7C932B}" v="168" dt="2024-05-29T20:06:35.0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6283" autoAdjust="0"/>
  </p:normalViewPr>
  <p:slideViewPr>
    <p:cSldViewPr snapToGrid="0">
      <p:cViewPr varScale="1">
        <p:scale>
          <a:sx n="107" d="100"/>
          <a:sy n="107" d="100"/>
        </p:scale>
        <p:origin x="636" y="11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5" d="100"/>
          <a:sy n="85" d="100"/>
        </p:scale>
        <p:origin x="29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naz Talebi" userId="9f47c7ae5253ed99" providerId="LiveId" clId="{E088D5F6-B1B4-405C-99B4-225ECB7C932B}"/>
    <pc:docChg chg="undo redo custSel addSld delSld modSld sldOrd">
      <pc:chgData name="Elnaz Talebi" userId="9f47c7ae5253ed99" providerId="LiveId" clId="{E088D5F6-B1B4-405C-99B4-225ECB7C932B}" dt="2023-11-08T15:58:10.471" v="5309" actId="20577"/>
      <pc:docMkLst>
        <pc:docMk/>
      </pc:docMkLst>
      <pc:sldChg chg="addSp delSp modSp mod modClrScheme chgLayout">
        <pc:chgData name="Elnaz Talebi" userId="9f47c7ae5253ed99" providerId="LiveId" clId="{E088D5F6-B1B4-405C-99B4-225ECB7C932B}" dt="2022-06-13T20:57:09.712" v="136" actId="700"/>
        <pc:sldMkLst>
          <pc:docMk/>
          <pc:sldMk cId="752814286" sldId="257"/>
        </pc:sldMkLst>
        <pc:spChg chg="mod ord">
          <ac:chgData name="Elnaz Talebi" userId="9f47c7ae5253ed99" providerId="LiveId" clId="{E088D5F6-B1B4-405C-99B4-225ECB7C932B}" dt="2022-06-13T20:57:09.712" v="136" actId="700"/>
          <ac:spMkLst>
            <pc:docMk/>
            <pc:sldMk cId="752814286" sldId="257"/>
            <ac:spMk id="2" creationId="{286E938C-9D94-4B05-979A-D39FFC457291}"/>
          </ac:spMkLst>
        </pc:spChg>
        <pc:spChg chg="mod ord">
          <ac:chgData name="Elnaz Talebi" userId="9f47c7ae5253ed99" providerId="LiveId" clId="{E088D5F6-B1B4-405C-99B4-225ECB7C932B}" dt="2022-06-13T20:57:09.712" v="136" actId="700"/>
          <ac:spMkLst>
            <pc:docMk/>
            <pc:sldMk cId="752814286" sldId="257"/>
            <ac:spMk id="3" creationId="{D9A11267-FC52-4990-8D98-010AFABA5544}"/>
          </ac:spMkLst>
        </pc:spChg>
        <pc:spChg chg="add del mod ord">
          <ac:chgData name="Elnaz Talebi" userId="9f47c7ae5253ed99" providerId="LiveId" clId="{E088D5F6-B1B4-405C-99B4-225ECB7C932B}" dt="2022-06-13T20:57:09.712" v="136" actId="700"/>
          <ac:spMkLst>
            <pc:docMk/>
            <pc:sldMk cId="752814286" sldId="257"/>
            <ac:spMk id="6" creationId="{2575BEDB-5D20-2639-6317-25E9711098CE}"/>
          </ac:spMkLst>
        </pc:spChg>
        <pc:spChg chg="add del mod ord">
          <ac:chgData name="Elnaz Talebi" userId="9f47c7ae5253ed99" providerId="LiveId" clId="{E088D5F6-B1B4-405C-99B4-225ECB7C932B}" dt="2022-06-13T20:57:09.712" v="136" actId="700"/>
          <ac:spMkLst>
            <pc:docMk/>
            <pc:sldMk cId="752814286" sldId="257"/>
            <ac:spMk id="7" creationId="{9CB75836-576F-2574-2CC4-249EA24AE9E9}"/>
          </ac:spMkLst>
        </pc:spChg>
        <pc:picChg chg="add mod">
          <ac:chgData name="Elnaz Talebi" userId="9f47c7ae5253ed99" providerId="LiveId" clId="{E088D5F6-B1B4-405C-99B4-225ECB7C932B}" dt="2022-06-13T20:24:41.581" v="10" actId="1076"/>
          <ac:picMkLst>
            <pc:docMk/>
            <pc:sldMk cId="752814286" sldId="257"/>
            <ac:picMk id="5" creationId="{EE3CFA91-4B3E-E55B-C4B1-2F4E40C89AF0}"/>
          </ac:picMkLst>
        </pc:picChg>
        <pc:picChg chg="mod ord modCrop">
          <ac:chgData name="Elnaz Talebi" userId="9f47c7ae5253ed99" providerId="LiveId" clId="{E088D5F6-B1B4-405C-99B4-225ECB7C932B}" dt="2022-06-13T20:57:09.712" v="136" actId="700"/>
          <ac:picMkLst>
            <pc:docMk/>
            <pc:sldMk cId="752814286" sldId="257"/>
            <ac:picMk id="14" creationId="{9A8AD548-922D-4E1D-B19C-5F6E808B8160}"/>
          </ac:picMkLst>
        </pc:picChg>
      </pc:sldChg>
      <pc:sldChg chg="del">
        <pc:chgData name="Elnaz Talebi" userId="9f47c7ae5253ed99" providerId="LiveId" clId="{E088D5F6-B1B4-405C-99B4-225ECB7C932B}" dt="2022-06-14T10:16:29.868" v="4454" actId="2696"/>
        <pc:sldMkLst>
          <pc:docMk/>
          <pc:sldMk cId="2979876663" sldId="268"/>
        </pc:sldMkLst>
      </pc:sldChg>
      <pc:sldChg chg="addSp delSp modSp mod ord">
        <pc:chgData name="Elnaz Talebi" userId="9f47c7ae5253ed99" providerId="LiveId" clId="{E088D5F6-B1B4-405C-99B4-225ECB7C932B}" dt="2022-06-14T11:01:37.674" v="4646" actId="20577"/>
        <pc:sldMkLst>
          <pc:docMk/>
          <pc:sldMk cId="3891345585" sldId="270"/>
        </pc:sldMkLst>
        <pc:spChg chg="mod">
          <ac:chgData name="Elnaz Talebi" userId="9f47c7ae5253ed99" providerId="LiveId" clId="{E088D5F6-B1B4-405C-99B4-225ECB7C932B}" dt="2022-06-14T10:40:12.149" v="4516" actId="14100"/>
          <ac:spMkLst>
            <pc:docMk/>
            <pc:sldMk cId="3891345585" sldId="270"/>
            <ac:spMk id="7" creationId="{4B18D636-CC10-4B1E-AA38-419DCCF2D9C9}"/>
          </ac:spMkLst>
        </pc:spChg>
        <pc:spChg chg="del mod">
          <ac:chgData name="Elnaz Talebi" userId="9f47c7ae5253ed99" providerId="LiveId" clId="{E088D5F6-B1B4-405C-99B4-225ECB7C932B}" dt="2022-06-14T10:58:03.161" v="4596" actId="478"/>
          <ac:spMkLst>
            <pc:docMk/>
            <pc:sldMk cId="3891345585" sldId="270"/>
            <ac:spMk id="9" creationId="{0D098C43-2F2A-4100-89BC-5931039293FA}"/>
          </ac:spMkLst>
        </pc:spChg>
        <pc:spChg chg="del mod">
          <ac:chgData name="Elnaz Talebi" userId="9f47c7ae5253ed99" providerId="LiveId" clId="{E088D5F6-B1B4-405C-99B4-225ECB7C932B}" dt="2022-06-14T10:48:19.952" v="4522" actId="478"/>
          <ac:spMkLst>
            <pc:docMk/>
            <pc:sldMk cId="3891345585" sldId="270"/>
            <ac:spMk id="10" creationId="{1DB251F7-EBE7-46AC-A920-FFE2C5AF68EA}"/>
          </ac:spMkLst>
        </pc:spChg>
        <pc:spChg chg="del mod">
          <ac:chgData name="Elnaz Talebi" userId="9f47c7ae5253ed99" providerId="LiveId" clId="{E088D5F6-B1B4-405C-99B4-225ECB7C932B}" dt="2022-06-14T10:58:09.843" v="4598" actId="478"/>
          <ac:spMkLst>
            <pc:docMk/>
            <pc:sldMk cId="3891345585" sldId="270"/>
            <ac:spMk id="11" creationId="{60726BA7-44D6-4116-90E3-38325026EAAD}"/>
          </ac:spMkLst>
        </pc:spChg>
        <pc:spChg chg="del">
          <ac:chgData name="Elnaz Talebi" userId="9f47c7ae5253ed99" providerId="LiveId" clId="{E088D5F6-B1B4-405C-99B4-225ECB7C932B}" dt="2022-06-14T10:55:12.214" v="4544" actId="478"/>
          <ac:spMkLst>
            <pc:docMk/>
            <pc:sldMk cId="3891345585" sldId="270"/>
            <ac:spMk id="12" creationId="{7FB7F30B-2A84-4C44-BC5A-E826ED6E74A2}"/>
          </ac:spMkLst>
        </pc:spChg>
        <pc:spChg chg="add del mod">
          <ac:chgData name="Elnaz Talebi" userId="9f47c7ae5253ed99" providerId="LiveId" clId="{E088D5F6-B1B4-405C-99B4-225ECB7C932B}" dt="2022-06-14T10:48:23.066" v="4523" actId="478"/>
          <ac:spMkLst>
            <pc:docMk/>
            <pc:sldMk cId="3891345585" sldId="270"/>
            <ac:spMk id="13" creationId="{4C0C4EED-C0A8-7EA4-945B-E834289EF667}"/>
          </ac:spMkLst>
        </pc:spChg>
        <pc:spChg chg="add del mod">
          <ac:chgData name="Elnaz Talebi" userId="9f47c7ae5253ed99" providerId="LiveId" clId="{E088D5F6-B1B4-405C-99B4-225ECB7C932B}" dt="2022-06-14T10:55:15.081" v="4545" actId="478"/>
          <ac:spMkLst>
            <pc:docMk/>
            <pc:sldMk cId="3891345585" sldId="270"/>
            <ac:spMk id="19" creationId="{234FBE28-345F-A1D6-D95C-66AD6BFD4328}"/>
          </ac:spMkLst>
        </pc:spChg>
        <pc:spChg chg="add del mod">
          <ac:chgData name="Elnaz Talebi" userId="9f47c7ae5253ed99" providerId="LiveId" clId="{E088D5F6-B1B4-405C-99B4-225ECB7C932B}" dt="2022-06-14T10:58:06.320" v="4597" actId="478"/>
          <ac:spMkLst>
            <pc:docMk/>
            <pc:sldMk cId="3891345585" sldId="270"/>
            <ac:spMk id="24" creationId="{731C9372-7D35-B5E1-0C73-147BB6345AC5}"/>
          </ac:spMkLst>
        </pc:spChg>
        <pc:spChg chg="add del mod">
          <ac:chgData name="Elnaz Talebi" userId="9f47c7ae5253ed99" providerId="LiveId" clId="{E088D5F6-B1B4-405C-99B4-225ECB7C932B}" dt="2022-06-14T10:58:12.634" v="4599" actId="478"/>
          <ac:spMkLst>
            <pc:docMk/>
            <pc:sldMk cId="3891345585" sldId="270"/>
            <ac:spMk id="29" creationId="{5D606D17-B509-2914-8D51-654AA19191EB}"/>
          </ac:spMkLst>
        </pc:spChg>
        <pc:spChg chg="add mod">
          <ac:chgData name="Elnaz Talebi" userId="9f47c7ae5253ed99" providerId="LiveId" clId="{E088D5F6-B1B4-405C-99B4-225ECB7C932B}" dt="2022-06-14T10:58:39.380" v="4625" actId="20577"/>
          <ac:spMkLst>
            <pc:docMk/>
            <pc:sldMk cId="3891345585" sldId="270"/>
            <ac:spMk id="30" creationId="{9871F1D1-A055-890D-6C7C-21CD31520C52}"/>
          </ac:spMkLst>
        </pc:spChg>
        <pc:spChg chg="add mod">
          <ac:chgData name="Elnaz Talebi" userId="9f47c7ae5253ed99" providerId="LiveId" clId="{E088D5F6-B1B4-405C-99B4-225ECB7C932B}" dt="2022-06-14T11:01:37.674" v="4646" actId="20577"/>
          <ac:spMkLst>
            <pc:docMk/>
            <pc:sldMk cId="3891345585" sldId="270"/>
            <ac:spMk id="31" creationId="{8352B504-1A0A-54DB-6FA7-A75EB1FEAA76}"/>
          </ac:spMkLst>
        </pc:spChg>
        <pc:picChg chg="add mod modCrop">
          <ac:chgData name="Elnaz Talebi" userId="9f47c7ae5253ed99" providerId="LiveId" clId="{E088D5F6-B1B4-405C-99B4-225ECB7C932B}" dt="2022-06-14T10:50:49.293" v="4537" actId="1076"/>
          <ac:picMkLst>
            <pc:docMk/>
            <pc:sldMk cId="3891345585" sldId="270"/>
            <ac:picMk id="3" creationId="{ACA83E0E-AA67-2E03-3AB2-E5D789532EAB}"/>
          </ac:picMkLst>
        </pc:picChg>
        <pc:picChg chg="add mod modCrop">
          <ac:chgData name="Elnaz Talebi" userId="9f47c7ae5253ed99" providerId="LiveId" clId="{E088D5F6-B1B4-405C-99B4-225ECB7C932B}" dt="2022-06-14T10:50:46.287" v="4536" actId="1076"/>
          <ac:picMkLst>
            <pc:docMk/>
            <pc:sldMk cId="3891345585" sldId="270"/>
            <ac:picMk id="15" creationId="{075C9D2A-8C07-79F1-F336-0B5F5773DD81}"/>
          </ac:picMkLst>
        </pc:picChg>
        <pc:picChg chg="add del mod modCrop">
          <ac:chgData name="Elnaz Talebi" userId="9f47c7ae5253ed99" providerId="LiveId" clId="{E088D5F6-B1B4-405C-99B4-225ECB7C932B}" dt="2022-06-14T11:00:55.869" v="4632" actId="478"/>
          <ac:picMkLst>
            <pc:docMk/>
            <pc:sldMk cId="3891345585" sldId="270"/>
            <ac:picMk id="17" creationId="{CF360581-91FF-0345-4050-E80F775037B2}"/>
          </ac:picMkLst>
        </pc:picChg>
        <pc:picChg chg="add mod modCrop">
          <ac:chgData name="Elnaz Talebi" userId="9f47c7ae5253ed99" providerId="LiveId" clId="{E088D5F6-B1B4-405C-99B4-225ECB7C932B}" dt="2022-06-14T10:56:16.224" v="4553" actId="1076"/>
          <ac:picMkLst>
            <pc:docMk/>
            <pc:sldMk cId="3891345585" sldId="270"/>
            <ac:picMk id="21" creationId="{7DA744AC-CBA7-058C-A0E9-E970D1FDB689}"/>
          </ac:picMkLst>
        </pc:picChg>
        <pc:picChg chg="add mod modCrop">
          <ac:chgData name="Elnaz Talebi" userId="9f47c7ae5253ed99" providerId="LiveId" clId="{E088D5F6-B1B4-405C-99B4-225ECB7C932B}" dt="2022-06-14T11:00:59.378" v="4633" actId="1076"/>
          <ac:picMkLst>
            <pc:docMk/>
            <pc:sldMk cId="3891345585" sldId="270"/>
            <ac:picMk id="33" creationId="{710A7253-2425-6049-73B0-97C4FC54D85E}"/>
          </ac:picMkLst>
        </pc:picChg>
      </pc:sldChg>
      <pc:sldChg chg="del">
        <pc:chgData name="Elnaz Talebi" userId="9f47c7ae5253ed99" providerId="LiveId" clId="{E088D5F6-B1B4-405C-99B4-225ECB7C932B}" dt="2022-06-14T10:16:34.070" v="4455" actId="2696"/>
        <pc:sldMkLst>
          <pc:docMk/>
          <pc:sldMk cId="2624630061" sldId="272"/>
        </pc:sldMkLst>
      </pc:sldChg>
      <pc:sldChg chg="addSp delSp modSp mod setBg">
        <pc:chgData name="Elnaz Talebi" userId="9f47c7ae5253ed99" providerId="LiveId" clId="{E088D5F6-B1B4-405C-99B4-225ECB7C932B}" dt="2022-06-14T11:10:16.246" v="4769" actId="14100"/>
        <pc:sldMkLst>
          <pc:docMk/>
          <pc:sldMk cId="3740286033" sldId="277"/>
        </pc:sldMkLst>
        <pc:spChg chg="add del mod">
          <ac:chgData name="Elnaz Talebi" userId="9f47c7ae5253ed99" providerId="LiveId" clId="{E088D5F6-B1B4-405C-99B4-225ECB7C932B}" dt="2022-06-13T23:21:44.392" v="1207" actId="478"/>
          <ac:spMkLst>
            <pc:docMk/>
            <pc:sldMk cId="3740286033" sldId="277"/>
            <ac:spMk id="3" creationId="{A7D54633-4EB9-08A2-6AE5-1A0A9F72F925}"/>
          </ac:spMkLst>
        </pc:spChg>
        <pc:spChg chg="del">
          <ac:chgData name="Elnaz Talebi" userId="9f47c7ae5253ed99" providerId="LiveId" clId="{E088D5F6-B1B4-405C-99B4-225ECB7C932B}" dt="2022-06-13T22:04:44.018" v="822" actId="478"/>
          <ac:spMkLst>
            <pc:docMk/>
            <pc:sldMk cId="3740286033" sldId="277"/>
            <ac:spMk id="4" creationId="{E39EF484-38C8-4EDC-ACF5-695CFB216839}"/>
          </ac:spMkLst>
        </pc:spChg>
        <pc:spChg chg="del">
          <ac:chgData name="Elnaz Talebi" userId="9f47c7ae5253ed99" providerId="LiveId" clId="{E088D5F6-B1B4-405C-99B4-225ECB7C932B}" dt="2022-06-13T22:04:45.264" v="823" actId="478"/>
          <ac:spMkLst>
            <pc:docMk/>
            <pc:sldMk cId="3740286033" sldId="277"/>
            <ac:spMk id="5" creationId="{AFD183D7-B16E-4A9D-BC4B-D1EC347BF97E}"/>
          </ac:spMkLst>
        </pc:spChg>
        <pc:spChg chg="mod ord">
          <ac:chgData name="Elnaz Talebi" userId="9f47c7ae5253ed99" providerId="LiveId" clId="{E088D5F6-B1B4-405C-99B4-225ECB7C932B}" dt="2022-06-13T23:37:11.355" v="1485" actId="26606"/>
          <ac:spMkLst>
            <pc:docMk/>
            <pc:sldMk cId="3740286033" sldId="277"/>
            <ac:spMk id="6" creationId="{705C33DF-36C9-49E9-B48D-A320B179C4D4}"/>
          </ac:spMkLst>
        </pc:spChg>
        <pc:spChg chg="mod">
          <ac:chgData name="Elnaz Talebi" userId="9f47c7ae5253ed99" providerId="LiveId" clId="{E088D5F6-B1B4-405C-99B4-225ECB7C932B}" dt="2022-06-14T11:10:16.246" v="4769" actId="14100"/>
          <ac:spMkLst>
            <pc:docMk/>
            <pc:sldMk cId="3740286033" sldId="277"/>
            <ac:spMk id="7" creationId="{3E174092-82D3-44E0-8948-4096232ED0A7}"/>
          </ac:spMkLst>
        </pc:spChg>
        <pc:spChg chg="add mod ord">
          <ac:chgData name="Elnaz Talebi" userId="9f47c7ae5253ed99" providerId="LiveId" clId="{E088D5F6-B1B4-405C-99B4-225ECB7C932B}" dt="2022-06-14T08:45:03.638" v="3634" actId="1076"/>
          <ac:spMkLst>
            <pc:docMk/>
            <pc:sldMk cId="3740286033" sldId="277"/>
            <ac:spMk id="8" creationId="{9DC2A929-21E3-4EE2-F60F-286B0E8FA121}"/>
          </ac:spMkLst>
        </pc:spChg>
        <pc:spChg chg="add del">
          <ac:chgData name="Elnaz Talebi" userId="9f47c7ae5253ed99" providerId="LiveId" clId="{E088D5F6-B1B4-405C-99B4-225ECB7C932B}" dt="2022-06-13T23:36:47.664" v="1484" actId="26606"/>
          <ac:spMkLst>
            <pc:docMk/>
            <pc:sldMk cId="3740286033" sldId="277"/>
            <ac:spMk id="13" creationId="{A5931BE0-4B93-4D6C-878E-ACC59D6B4587}"/>
          </ac:spMkLst>
        </pc:spChg>
        <pc:spChg chg="add del">
          <ac:chgData name="Elnaz Talebi" userId="9f47c7ae5253ed99" providerId="LiveId" clId="{E088D5F6-B1B4-405C-99B4-225ECB7C932B}" dt="2022-06-13T23:34:54.260" v="1473" actId="26606"/>
          <ac:spMkLst>
            <pc:docMk/>
            <pc:sldMk cId="3740286033" sldId="277"/>
            <ac:spMk id="14" creationId="{A5931BE0-4B93-4D6C-878E-ACC59D6B4587}"/>
          </ac:spMkLst>
        </pc:spChg>
        <pc:spChg chg="add del">
          <ac:chgData name="Elnaz Talebi" userId="9f47c7ae5253ed99" providerId="LiveId" clId="{E088D5F6-B1B4-405C-99B4-225ECB7C932B}" dt="2022-06-13T23:36:47.664" v="1484" actId="26606"/>
          <ac:spMkLst>
            <pc:docMk/>
            <pc:sldMk cId="3740286033" sldId="277"/>
            <ac:spMk id="17" creationId="{C5D31EF7-7A67-43B2-8B5E-B4A6241B1A83}"/>
          </ac:spMkLst>
        </pc:spChg>
        <pc:spChg chg="add">
          <ac:chgData name="Elnaz Talebi" userId="9f47c7ae5253ed99" providerId="LiveId" clId="{E088D5F6-B1B4-405C-99B4-225ECB7C932B}" dt="2022-06-13T23:37:11.355" v="1485" actId="26606"/>
          <ac:spMkLst>
            <pc:docMk/>
            <pc:sldMk cId="3740286033" sldId="277"/>
            <ac:spMk id="18" creationId="{A5931BE0-4B93-4D6C-878E-ACC59D6B4587}"/>
          </ac:spMkLst>
        </pc:spChg>
        <pc:spChg chg="add">
          <ac:chgData name="Elnaz Talebi" userId="9f47c7ae5253ed99" providerId="LiveId" clId="{E088D5F6-B1B4-405C-99B4-225ECB7C932B}" dt="2022-06-13T23:37:11.355" v="1485" actId="26606"/>
          <ac:spMkLst>
            <pc:docMk/>
            <pc:sldMk cId="3740286033" sldId="277"/>
            <ac:spMk id="19" creationId="{63872C46-B8EE-4180-9880-92D409734507}"/>
          </ac:spMkLst>
        </pc:spChg>
        <pc:spChg chg="add">
          <ac:chgData name="Elnaz Talebi" userId="9f47c7ae5253ed99" providerId="LiveId" clId="{E088D5F6-B1B4-405C-99B4-225ECB7C932B}" dt="2022-06-13T23:37:11.355" v="1485" actId="26606"/>
          <ac:spMkLst>
            <pc:docMk/>
            <pc:sldMk cId="3740286033" sldId="277"/>
            <ac:spMk id="20" creationId="{3D9C5E96-4B08-49CB-9B3B-C1AAEF4786DF}"/>
          </ac:spMkLst>
        </pc:spChg>
        <pc:spChg chg="add del">
          <ac:chgData name="Elnaz Talebi" userId="9f47c7ae5253ed99" providerId="LiveId" clId="{E088D5F6-B1B4-405C-99B4-225ECB7C932B}" dt="2022-06-13T23:34:54.260" v="1473" actId="26606"/>
          <ac:spMkLst>
            <pc:docMk/>
            <pc:sldMk cId="3740286033" sldId="277"/>
            <ac:spMk id="21" creationId="{647A77D8-817B-4A9F-86AA-FE781E813DBC}"/>
          </ac:spMkLst>
        </pc:spChg>
        <pc:spChg chg="add">
          <ac:chgData name="Elnaz Talebi" userId="9f47c7ae5253ed99" providerId="LiveId" clId="{E088D5F6-B1B4-405C-99B4-225ECB7C932B}" dt="2022-06-13T23:37:11.355" v="1485" actId="26606"/>
          <ac:spMkLst>
            <pc:docMk/>
            <pc:sldMk cId="3740286033" sldId="277"/>
            <ac:spMk id="22" creationId="{34BC7717-08D0-4F8E-ABDE-EB0EA3FE9D0C}"/>
          </ac:spMkLst>
        </pc:spChg>
        <pc:spChg chg="add">
          <ac:chgData name="Elnaz Talebi" userId="9f47c7ae5253ed99" providerId="LiveId" clId="{E088D5F6-B1B4-405C-99B4-225ECB7C932B}" dt="2022-06-13T23:37:11.355" v="1485" actId="26606"/>
          <ac:spMkLst>
            <pc:docMk/>
            <pc:sldMk cId="3740286033" sldId="277"/>
            <ac:spMk id="23" creationId="{7A0E4EDF-8C5D-4DBA-A24A-4F3531B437A3}"/>
          </ac:spMkLst>
        </pc:spChg>
        <pc:spChg chg="add mod ord">
          <ac:chgData name="Elnaz Talebi" userId="9f47c7ae5253ed99" providerId="LiveId" clId="{E088D5F6-B1B4-405C-99B4-225ECB7C932B}" dt="2022-06-14T08:42:03.094" v="3618" actId="207"/>
          <ac:spMkLst>
            <pc:docMk/>
            <pc:sldMk cId="3740286033" sldId="277"/>
            <ac:spMk id="24" creationId="{9161238B-4A99-34E7-B804-1BACE6B99029}"/>
          </ac:spMkLst>
        </pc:spChg>
        <pc:spChg chg="add mod">
          <ac:chgData name="Elnaz Talebi" userId="9f47c7ae5253ed99" providerId="LiveId" clId="{E088D5F6-B1B4-405C-99B4-225ECB7C932B}" dt="2022-06-14T08:44:46.165" v="3629" actId="1076"/>
          <ac:spMkLst>
            <pc:docMk/>
            <pc:sldMk cId="3740286033" sldId="277"/>
            <ac:spMk id="33" creationId="{0E6D0C6F-A4F3-4641-D39D-D3526C8B202B}"/>
          </ac:spMkLst>
        </pc:spChg>
        <pc:grpChg chg="add del">
          <ac:chgData name="Elnaz Talebi" userId="9f47c7ae5253ed99" providerId="LiveId" clId="{E088D5F6-B1B4-405C-99B4-225ECB7C932B}" dt="2022-06-13T23:34:54.260" v="1473" actId="26606"/>
          <ac:grpSpMkLst>
            <pc:docMk/>
            <pc:sldMk cId="3740286033" sldId="277"/>
            <ac:grpSpMk id="16" creationId="{183B29DA-9BB8-4BA8-B8E1-8C2B544078C7}"/>
          </ac:grpSpMkLst>
        </pc:grpChg>
        <pc:graphicFrameChg chg="del">
          <ac:chgData name="Elnaz Talebi" userId="9f47c7ae5253ed99" providerId="LiveId" clId="{E088D5F6-B1B4-405C-99B4-225ECB7C932B}" dt="2022-06-13T23:08:26.711" v="1172" actId="478"/>
          <ac:graphicFrameMkLst>
            <pc:docMk/>
            <pc:sldMk cId="3740286033" sldId="277"/>
            <ac:graphicFrameMk id="11" creationId="{E4A6D503-95F0-4FD3-86D4-D1170C6E2B64}"/>
          </ac:graphicFrameMkLst>
        </pc:graphicFrameChg>
        <pc:picChg chg="add del mod">
          <ac:chgData name="Elnaz Talebi" userId="9f47c7ae5253ed99" providerId="LiveId" clId="{E088D5F6-B1B4-405C-99B4-225ECB7C932B}" dt="2022-06-14T08:15:35.143" v="2892" actId="478"/>
          <ac:picMkLst>
            <pc:docMk/>
            <pc:sldMk cId="3740286033" sldId="277"/>
            <ac:picMk id="3" creationId="{F76C2B7B-79A6-F8A3-26F9-15AACA16315D}"/>
          </ac:picMkLst>
        </pc:picChg>
        <pc:picChg chg="add mod ord">
          <ac:chgData name="Elnaz Talebi" userId="9f47c7ae5253ed99" providerId="LiveId" clId="{E088D5F6-B1B4-405C-99B4-225ECB7C932B}" dt="2022-06-14T08:19:17.227" v="3102" actId="166"/>
          <ac:picMkLst>
            <pc:docMk/>
            <pc:sldMk cId="3740286033" sldId="277"/>
            <ac:picMk id="5" creationId="{734C98BC-01A9-A55E-2021-8B5142F2FF4A}"/>
          </ac:picMkLst>
        </pc:picChg>
        <pc:picChg chg="add del mod">
          <ac:chgData name="Elnaz Talebi" userId="9f47c7ae5253ed99" providerId="LiveId" clId="{E088D5F6-B1B4-405C-99B4-225ECB7C932B}" dt="2022-06-13T23:34:56.784" v="1474" actId="478"/>
          <ac:picMkLst>
            <pc:docMk/>
            <pc:sldMk cId="3740286033" sldId="277"/>
            <ac:picMk id="9" creationId="{8EEA315F-AD97-F309-1824-27EA6D244B1C}"/>
          </ac:picMkLst>
        </pc:picChg>
        <pc:picChg chg="add del mod">
          <ac:chgData name="Elnaz Talebi" userId="9f47c7ae5253ed99" providerId="LiveId" clId="{E088D5F6-B1B4-405C-99B4-225ECB7C932B}" dt="2022-06-13T23:33:56.124" v="1468" actId="478"/>
          <ac:picMkLst>
            <pc:docMk/>
            <pc:sldMk cId="3740286033" sldId="277"/>
            <ac:picMk id="10" creationId="{28B7FA71-E8FB-BEE3-4D2D-3977A34344FB}"/>
          </ac:picMkLst>
        </pc:picChg>
        <pc:picChg chg="add del mod">
          <ac:chgData name="Elnaz Talebi" userId="9f47c7ae5253ed99" providerId="LiveId" clId="{E088D5F6-B1B4-405C-99B4-225ECB7C932B}" dt="2022-06-14T08:21:12.509" v="3114" actId="478"/>
          <ac:picMkLst>
            <pc:docMk/>
            <pc:sldMk cId="3740286033" sldId="277"/>
            <ac:picMk id="10" creationId="{C0F07ED7-CFB1-C519-781D-3CAB9F4655BB}"/>
          </ac:picMkLst>
        </pc:picChg>
        <pc:picChg chg="add del mod">
          <ac:chgData name="Elnaz Talebi" userId="9f47c7ae5253ed99" providerId="LiveId" clId="{E088D5F6-B1B4-405C-99B4-225ECB7C932B}" dt="2022-06-13T23:34:40.730" v="1471" actId="478"/>
          <ac:picMkLst>
            <pc:docMk/>
            <pc:sldMk cId="3740286033" sldId="277"/>
            <ac:picMk id="12" creationId="{49EFF5F8-A60D-E629-915D-DE48A0EB2FB7}"/>
          </ac:picMkLst>
        </pc:picChg>
        <pc:picChg chg="add del mod">
          <ac:chgData name="Elnaz Talebi" userId="9f47c7ae5253ed99" providerId="LiveId" clId="{E088D5F6-B1B4-405C-99B4-225ECB7C932B}" dt="2022-06-14T08:21:50.080" v="3118" actId="478"/>
          <ac:picMkLst>
            <pc:docMk/>
            <pc:sldMk cId="3740286033" sldId="277"/>
            <ac:picMk id="12" creationId="{BB015AF1-2909-A7F8-2E2B-9E27FBF00E78}"/>
          </ac:picMkLst>
        </pc:picChg>
        <pc:picChg chg="add del mod">
          <ac:chgData name="Elnaz Talebi" userId="9f47c7ae5253ed99" providerId="LiveId" clId="{E088D5F6-B1B4-405C-99B4-225ECB7C932B}" dt="2022-06-14T08:22:38.270" v="3122" actId="478"/>
          <ac:picMkLst>
            <pc:docMk/>
            <pc:sldMk cId="3740286033" sldId="277"/>
            <ac:picMk id="14" creationId="{C645A0EB-B4A9-2518-2F39-264D60FC89FC}"/>
          </ac:picMkLst>
        </pc:picChg>
        <pc:picChg chg="add del">
          <ac:chgData name="Elnaz Talebi" userId="9f47c7ae5253ed99" providerId="LiveId" clId="{E088D5F6-B1B4-405C-99B4-225ECB7C932B}" dt="2022-06-13T23:36:47.664" v="1484" actId="26606"/>
          <ac:picMkLst>
            <pc:docMk/>
            <pc:sldMk cId="3740286033" sldId="277"/>
            <ac:picMk id="15" creationId="{4067CDC7-8B62-135B-BA85-D6AFCC3BD992}"/>
          </ac:picMkLst>
        </pc:picChg>
        <pc:picChg chg="add mod">
          <ac:chgData name="Elnaz Talebi" userId="9f47c7ae5253ed99" providerId="LiveId" clId="{E088D5F6-B1B4-405C-99B4-225ECB7C932B}" dt="2022-06-14T08:35:12.815" v="3403" actId="1076"/>
          <ac:picMkLst>
            <pc:docMk/>
            <pc:sldMk cId="3740286033" sldId="277"/>
            <ac:picMk id="16" creationId="{76288409-5B2C-A5A2-8EB3-A8D8DE8CB2A4}"/>
          </ac:picMkLst>
        </pc:picChg>
        <pc:picChg chg="add del mod">
          <ac:chgData name="Elnaz Talebi" userId="9f47c7ae5253ed99" providerId="LiveId" clId="{E088D5F6-B1B4-405C-99B4-225ECB7C932B}" dt="2022-06-14T08:26:31.592" v="3153" actId="478"/>
          <ac:picMkLst>
            <pc:docMk/>
            <pc:sldMk cId="3740286033" sldId="277"/>
            <ac:picMk id="21" creationId="{10778AEB-7305-C136-BD4F-FBAAF6162464}"/>
          </ac:picMkLst>
        </pc:picChg>
        <pc:picChg chg="add mod ord">
          <ac:chgData name="Elnaz Talebi" userId="9f47c7ae5253ed99" providerId="LiveId" clId="{E088D5F6-B1B4-405C-99B4-225ECB7C932B}" dt="2022-06-14T08:45:13.946" v="3637" actId="1076"/>
          <ac:picMkLst>
            <pc:docMk/>
            <pc:sldMk cId="3740286033" sldId="277"/>
            <ac:picMk id="26" creationId="{0F974450-A0DE-D4F8-522C-D67A8CA1757A}"/>
          </ac:picMkLst>
        </pc:picChg>
        <pc:picChg chg="add del mod">
          <ac:chgData name="Elnaz Talebi" userId="9f47c7ae5253ed99" providerId="LiveId" clId="{E088D5F6-B1B4-405C-99B4-225ECB7C932B}" dt="2022-06-14T08:27:06.499" v="3157" actId="478"/>
          <ac:picMkLst>
            <pc:docMk/>
            <pc:sldMk cId="3740286033" sldId="277"/>
            <ac:picMk id="27" creationId="{4F43E707-59BC-51F6-2015-98017BE7350B}"/>
          </ac:picMkLst>
        </pc:picChg>
        <pc:picChg chg="add mod ord">
          <ac:chgData name="Elnaz Talebi" userId="9f47c7ae5253ed99" providerId="LiveId" clId="{E088D5F6-B1B4-405C-99B4-225ECB7C932B}" dt="2022-06-14T08:45:12.052" v="3636" actId="1076"/>
          <ac:picMkLst>
            <pc:docMk/>
            <pc:sldMk cId="3740286033" sldId="277"/>
            <ac:picMk id="28" creationId="{9D917B35-39BE-02AA-670C-D37ECAAEA8E0}"/>
          </ac:picMkLst>
        </pc:picChg>
        <pc:picChg chg="add mod ord">
          <ac:chgData name="Elnaz Talebi" userId="9f47c7ae5253ed99" providerId="LiveId" clId="{E088D5F6-B1B4-405C-99B4-225ECB7C932B}" dt="2022-06-14T08:35:27.221" v="3407" actId="1076"/>
          <ac:picMkLst>
            <pc:docMk/>
            <pc:sldMk cId="3740286033" sldId="277"/>
            <ac:picMk id="30" creationId="{5C61047C-E5D6-3BC6-5297-791A49488528}"/>
          </ac:picMkLst>
        </pc:picChg>
        <pc:picChg chg="add mod">
          <ac:chgData name="Elnaz Talebi" userId="9f47c7ae5253ed99" providerId="LiveId" clId="{E088D5F6-B1B4-405C-99B4-225ECB7C932B}" dt="2022-06-14T08:44:59.479" v="3633" actId="1076"/>
          <ac:picMkLst>
            <pc:docMk/>
            <pc:sldMk cId="3740286033" sldId="277"/>
            <ac:picMk id="31" creationId="{79AEF5DD-347F-E71A-D570-23C3FF0A914F}"/>
          </ac:picMkLst>
        </pc:picChg>
        <pc:picChg chg="add mod ord">
          <ac:chgData name="Elnaz Talebi" userId="9f47c7ae5253ed99" providerId="LiveId" clId="{E088D5F6-B1B4-405C-99B4-225ECB7C932B}" dt="2022-06-14T08:45:08.037" v="3635" actId="1076"/>
          <ac:picMkLst>
            <pc:docMk/>
            <pc:sldMk cId="3740286033" sldId="277"/>
            <ac:picMk id="32" creationId="{DF51CF83-280A-BE21-E344-A0BECB0FBEF3}"/>
          </ac:picMkLst>
        </pc:picChg>
      </pc:sldChg>
      <pc:sldChg chg="delSp del mod">
        <pc:chgData name="Elnaz Talebi" userId="9f47c7ae5253ed99" providerId="LiveId" clId="{E088D5F6-B1B4-405C-99B4-225ECB7C932B}" dt="2022-06-14T10:16:23.111" v="4453" actId="2696"/>
        <pc:sldMkLst>
          <pc:docMk/>
          <pc:sldMk cId="2496947791" sldId="278"/>
        </pc:sldMkLst>
        <pc:spChg chg="del">
          <ac:chgData name="Elnaz Talebi" userId="9f47c7ae5253ed99" providerId="LiveId" clId="{E088D5F6-B1B4-405C-99B4-225ECB7C932B}" dt="2022-06-13T22:04:50.577" v="824" actId="478"/>
          <ac:spMkLst>
            <pc:docMk/>
            <pc:sldMk cId="2496947791" sldId="278"/>
            <ac:spMk id="14" creationId="{DC738669-5750-45EA-9715-A0041D4C569B}"/>
          </ac:spMkLst>
        </pc:spChg>
        <pc:spChg chg="del">
          <ac:chgData name="Elnaz Talebi" userId="9f47c7ae5253ed99" providerId="LiveId" clId="{E088D5F6-B1B4-405C-99B4-225ECB7C932B}" dt="2022-06-13T22:04:51.645" v="825" actId="478"/>
          <ac:spMkLst>
            <pc:docMk/>
            <pc:sldMk cId="2496947791" sldId="278"/>
            <ac:spMk id="15" creationId="{CD05A243-8080-4F6D-8538-65CDDF891BA6}"/>
          </ac:spMkLst>
        </pc:spChg>
      </pc:sldChg>
      <pc:sldChg chg="del">
        <pc:chgData name="Elnaz Talebi" userId="9f47c7ae5253ed99" providerId="LiveId" clId="{E088D5F6-B1B4-405C-99B4-225ECB7C932B}" dt="2022-06-14T10:16:56.637" v="4456" actId="2696"/>
        <pc:sldMkLst>
          <pc:docMk/>
          <pc:sldMk cId="395518310" sldId="279"/>
        </pc:sldMkLst>
      </pc:sldChg>
      <pc:sldChg chg="del">
        <pc:chgData name="Elnaz Talebi" userId="9f47c7ae5253ed99" providerId="LiveId" clId="{E088D5F6-B1B4-405C-99B4-225ECB7C932B}" dt="2022-06-14T10:39:07.369" v="4494" actId="2696"/>
        <pc:sldMkLst>
          <pc:docMk/>
          <pc:sldMk cId="1420547054" sldId="281"/>
        </pc:sldMkLst>
      </pc:sldChg>
      <pc:sldChg chg="addSp delSp modSp mod ord">
        <pc:chgData name="Elnaz Talebi" userId="9f47c7ae5253ed99" providerId="LiveId" clId="{E088D5F6-B1B4-405C-99B4-225ECB7C932B}" dt="2022-06-14T10:24:30.660" v="4462"/>
        <pc:sldMkLst>
          <pc:docMk/>
          <pc:sldMk cId="560021826" sldId="317"/>
        </pc:sldMkLst>
        <pc:spChg chg="del">
          <ac:chgData name="Elnaz Talebi" userId="9f47c7ae5253ed99" providerId="LiveId" clId="{E088D5F6-B1B4-405C-99B4-225ECB7C932B}" dt="2022-06-13T22:04:22.960" v="818" actId="478"/>
          <ac:spMkLst>
            <pc:docMk/>
            <pc:sldMk cId="560021826" sldId="317"/>
            <ac:spMk id="2" creationId="{2910D835-B454-4270-BB35-86A187307E6F}"/>
          </ac:spMkLst>
        </pc:spChg>
        <pc:spChg chg="del">
          <ac:chgData name="Elnaz Talebi" userId="9f47c7ae5253ed99" providerId="LiveId" clId="{E088D5F6-B1B4-405C-99B4-225ECB7C932B}" dt="2022-06-13T22:04:25.405" v="819" actId="478"/>
          <ac:spMkLst>
            <pc:docMk/>
            <pc:sldMk cId="560021826" sldId="317"/>
            <ac:spMk id="3" creationId="{7F7F653B-90B5-4F47-A33F-93DCB2EF68C2}"/>
          </ac:spMkLst>
        </pc:spChg>
        <pc:spChg chg="mod">
          <ac:chgData name="Elnaz Talebi" userId="9f47c7ae5253ed99" providerId="LiveId" clId="{E088D5F6-B1B4-405C-99B4-225ECB7C932B}" dt="2022-06-13T22:58:12.421" v="1039" actId="1076"/>
          <ac:spMkLst>
            <pc:docMk/>
            <pc:sldMk cId="560021826" sldId="317"/>
            <ac:spMk id="15" creationId="{40F1DF5B-353A-4270-8C10-6A1509441174}"/>
          </ac:spMkLst>
        </pc:spChg>
        <pc:spChg chg="mod">
          <ac:chgData name="Elnaz Talebi" userId="9f47c7ae5253ed99" providerId="LiveId" clId="{E088D5F6-B1B4-405C-99B4-225ECB7C932B}" dt="2022-06-13T23:07:11.712" v="1111" actId="3064"/>
          <ac:spMkLst>
            <pc:docMk/>
            <pc:sldMk cId="560021826" sldId="317"/>
            <ac:spMk id="16" creationId="{4BDCF583-1D5D-4235-97C2-39272B80A0B1}"/>
          </ac:spMkLst>
        </pc:spChg>
        <pc:spChg chg="add mod">
          <ac:chgData name="Elnaz Talebi" userId="9f47c7ae5253ed99" providerId="LiveId" clId="{E088D5F6-B1B4-405C-99B4-225ECB7C932B}" dt="2022-06-14T09:02:40.511" v="3905" actId="313"/>
          <ac:spMkLst>
            <pc:docMk/>
            <pc:sldMk cId="560021826" sldId="317"/>
            <ac:spMk id="18" creationId="{D6983236-84D8-08DF-EC0D-247A2D5611EC}"/>
          </ac:spMkLst>
        </pc:spChg>
        <pc:spChg chg="add mod">
          <ac:chgData name="Elnaz Talebi" userId="9f47c7ae5253ed99" providerId="LiveId" clId="{E088D5F6-B1B4-405C-99B4-225ECB7C932B}" dt="2022-06-13T23:07:30.053" v="1170" actId="207"/>
          <ac:spMkLst>
            <pc:docMk/>
            <pc:sldMk cId="560021826" sldId="317"/>
            <ac:spMk id="19" creationId="{85A2DF58-F781-36EF-F5F3-82E4AF3EE03F}"/>
          </ac:spMkLst>
        </pc:spChg>
        <pc:picChg chg="mod">
          <ac:chgData name="Elnaz Talebi" userId="9f47c7ae5253ed99" providerId="LiveId" clId="{E088D5F6-B1B4-405C-99B4-225ECB7C932B}" dt="2022-06-13T22:57:58.533" v="1036" actId="1076"/>
          <ac:picMkLst>
            <pc:docMk/>
            <pc:sldMk cId="560021826" sldId="317"/>
            <ac:picMk id="8" creationId="{5FED7C55-F545-49A1-90FD-D853A25AB453}"/>
          </ac:picMkLst>
        </pc:picChg>
      </pc:sldChg>
      <pc:sldChg chg="delSp del mod">
        <pc:chgData name="Elnaz Talebi" userId="9f47c7ae5253ed99" providerId="LiveId" clId="{E088D5F6-B1B4-405C-99B4-225ECB7C932B}" dt="2022-06-14T10:18:11.492" v="4460" actId="2696"/>
        <pc:sldMkLst>
          <pc:docMk/>
          <pc:sldMk cId="3521561301" sldId="321"/>
        </pc:sldMkLst>
        <pc:spChg chg="del">
          <ac:chgData name="Elnaz Talebi" userId="9f47c7ae5253ed99" providerId="LiveId" clId="{E088D5F6-B1B4-405C-99B4-225ECB7C932B}" dt="2022-06-14T01:56:17.957" v="2770" actId="478"/>
          <ac:spMkLst>
            <pc:docMk/>
            <pc:sldMk cId="3521561301" sldId="321"/>
            <ac:spMk id="4" creationId="{0C329F70-04F7-4C70-BCF8-D4371F54EF2F}"/>
          </ac:spMkLst>
        </pc:spChg>
        <pc:spChg chg="del">
          <ac:chgData name="Elnaz Talebi" userId="9f47c7ae5253ed99" providerId="LiveId" clId="{E088D5F6-B1B4-405C-99B4-225ECB7C932B}" dt="2022-06-14T01:56:20.914" v="2771" actId="478"/>
          <ac:spMkLst>
            <pc:docMk/>
            <pc:sldMk cId="3521561301" sldId="321"/>
            <ac:spMk id="5" creationId="{06A3302E-502D-4151-81C9-5FD6AF9596D6}"/>
          </ac:spMkLst>
        </pc:spChg>
      </pc:sldChg>
      <pc:sldChg chg="addSp delSp modSp mod setBg">
        <pc:chgData name="Elnaz Talebi" userId="9f47c7ae5253ed99" providerId="LiveId" clId="{E088D5F6-B1B4-405C-99B4-225ECB7C932B}" dt="2022-06-13T22:50:09.093" v="920" actId="1076"/>
        <pc:sldMkLst>
          <pc:docMk/>
          <pc:sldMk cId="2158886557" sldId="384"/>
        </pc:sldMkLst>
        <pc:spChg chg="add del mod">
          <ac:chgData name="Elnaz Talebi" userId="9f47c7ae5253ed99" providerId="LiveId" clId="{E088D5F6-B1B4-405C-99B4-225ECB7C932B}" dt="2022-06-13T21:16:50.774" v="650" actId="21"/>
          <ac:spMkLst>
            <pc:docMk/>
            <pc:sldMk cId="2158886557" sldId="384"/>
            <ac:spMk id="3" creationId="{A000B0A1-1340-141A-B76B-F345FF8C843E}"/>
          </ac:spMkLst>
        </pc:spChg>
        <pc:spChg chg="del mod">
          <ac:chgData name="Elnaz Talebi" userId="9f47c7ae5253ed99" providerId="LiveId" clId="{E088D5F6-B1B4-405C-99B4-225ECB7C932B}" dt="2022-06-13T22:04:14.507" v="817" actId="478"/>
          <ac:spMkLst>
            <pc:docMk/>
            <pc:sldMk cId="2158886557" sldId="384"/>
            <ac:spMk id="4" creationId="{0C329F70-04F7-4C70-BCF8-D4371F54EF2F}"/>
          </ac:spMkLst>
        </pc:spChg>
        <pc:spChg chg="del mod">
          <ac:chgData name="Elnaz Talebi" userId="9f47c7ae5253ed99" providerId="LiveId" clId="{E088D5F6-B1B4-405C-99B4-225ECB7C932B}" dt="2022-06-13T22:04:11.294" v="815" actId="478"/>
          <ac:spMkLst>
            <pc:docMk/>
            <pc:sldMk cId="2158886557" sldId="384"/>
            <ac:spMk id="5" creationId="{06A3302E-502D-4151-81C9-5FD6AF9596D6}"/>
          </ac:spMkLst>
        </pc:spChg>
        <pc:spChg chg="mod">
          <ac:chgData name="Elnaz Talebi" userId="9f47c7ae5253ed99" providerId="LiveId" clId="{E088D5F6-B1B4-405C-99B4-225ECB7C932B}" dt="2022-06-13T20:52:05.291" v="124" actId="26606"/>
          <ac:spMkLst>
            <pc:docMk/>
            <pc:sldMk cId="2158886557" sldId="384"/>
            <ac:spMk id="6" creationId="{9ED907F8-C614-4D59-A03F-BF9CD5E35703}"/>
          </ac:spMkLst>
        </pc:spChg>
        <pc:spChg chg="mod">
          <ac:chgData name="Elnaz Talebi" userId="9f47c7ae5253ed99" providerId="LiveId" clId="{E088D5F6-B1B4-405C-99B4-225ECB7C932B}" dt="2022-06-13T21:46:27.110" v="762" actId="1076"/>
          <ac:spMkLst>
            <pc:docMk/>
            <pc:sldMk cId="2158886557" sldId="384"/>
            <ac:spMk id="11" creationId="{23418ADF-358F-4647-A511-FCFFEDA83429}"/>
          </ac:spMkLst>
        </pc:spChg>
        <pc:spChg chg="mod ord">
          <ac:chgData name="Elnaz Talebi" userId="9f47c7ae5253ed99" providerId="LiveId" clId="{E088D5F6-B1B4-405C-99B4-225ECB7C932B}" dt="2022-06-13T22:50:09.093" v="920" actId="1076"/>
          <ac:spMkLst>
            <pc:docMk/>
            <pc:sldMk cId="2158886557" sldId="384"/>
            <ac:spMk id="12" creationId="{E5127060-CDBF-435F-9009-A5451CCE305D}"/>
          </ac:spMkLst>
        </pc:spChg>
        <pc:spChg chg="add del">
          <ac:chgData name="Elnaz Talebi" userId="9f47c7ae5253ed99" providerId="LiveId" clId="{E088D5F6-B1B4-405C-99B4-225ECB7C932B}" dt="2022-06-13T20:58:00.945" v="137" actId="26606"/>
          <ac:spMkLst>
            <pc:docMk/>
            <pc:sldMk cId="2158886557" sldId="384"/>
            <ac:spMk id="36" creationId="{A5931BE0-4B93-4D6C-878E-ACC59D6B4587}"/>
          </ac:spMkLst>
        </pc:spChg>
        <pc:spChg chg="add">
          <ac:chgData name="Elnaz Talebi" userId="9f47c7ae5253ed99" providerId="LiveId" clId="{E088D5F6-B1B4-405C-99B4-225ECB7C932B}" dt="2022-06-13T20:58:00.945" v="137" actId="26606"/>
          <ac:spMkLst>
            <pc:docMk/>
            <pc:sldMk cId="2158886557" sldId="384"/>
            <ac:spMk id="39" creationId="{A5931BE0-4B93-4D6C-878E-ACC59D6B4587}"/>
          </ac:spMkLst>
        </pc:spChg>
        <pc:spChg chg="add del">
          <ac:chgData name="Elnaz Talebi" userId="9f47c7ae5253ed99" providerId="LiveId" clId="{E088D5F6-B1B4-405C-99B4-225ECB7C932B}" dt="2022-06-13T20:54:05.038" v="132" actId="26606"/>
          <ac:spMkLst>
            <pc:docMk/>
            <pc:sldMk cId="2158886557" sldId="384"/>
            <ac:spMk id="47" creationId="{A5931BE0-4B93-4D6C-878E-ACC59D6B4587}"/>
          </ac:spMkLst>
        </pc:spChg>
        <pc:spChg chg="add del">
          <ac:chgData name="Elnaz Talebi" userId="9f47c7ae5253ed99" providerId="LiveId" clId="{E088D5F6-B1B4-405C-99B4-225ECB7C932B}" dt="2022-06-13T20:54:05.038" v="132" actId="26606"/>
          <ac:spMkLst>
            <pc:docMk/>
            <pc:sldMk cId="2158886557" sldId="384"/>
            <ac:spMk id="53" creationId="{B2927C5B-9D96-4687-ABF4-1B10D02048E9}"/>
          </ac:spMkLst>
        </pc:spChg>
        <pc:grpChg chg="add del">
          <ac:chgData name="Elnaz Talebi" userId="9f47c7ae5253ed99" providerId="LiveId" clId="{E088D5F6-B1B4-405C-99B4-225ECB7C932B}" dt="2022-06-13T20:58:00.945" v="137" actId="26606"/>
          <ac:grpSpMkLst>
            <pc:docMk/>
            <pc:sldMk cId="2158886557" sldId="384"/>
            <ac:grpSpMk id="30" creationId="{3BDBC526-6DCD-4FF6-8395-D8C22E46E527}"/>
          </ac:grpSpMkLst>
        </pc:grpChg>
        <pc:grpChg chg="add">
          <ac:chgData name="Elnaz Talebi" userId="9f47c7ae5253ed99" providerId="LiveId" clId="{E088D5F6-B1B4-405C-99B4-225ECB7C932B}" dt="2022-06-13T20:58:00.945" v="137" actId="26606"/>
          <ac:grpSpMkLst>
            <pc:docMk/>
            <pc:sldMk cId="2158886557" sldId="384"/>
            <ac:grpSpMk id="38" creationId="{3BDBC526-6DCD-4FF6-8395-D8C22E46E527}"/>
          </ac:grpSpMkLst>
        </pc:grpChg>
        <pc:grpChg chg="add del">
          <ac:chgData name="Elnaz Talebi" userId="9f47c7ae5253ed99" providerId="LiveId" clId="{E088D5F6-B1B4-405C-99B4-225ECB7C932B}" dt="2022-06-13T20:54:05.038" v="132" actId="26606"/>
          <ac:grpSpMkLst>
            <pc:docMk/>
            <pc:sldMk cId="2158886557" sldId="384"/>
            <ac:grpSpMk id="41" creationId="{3BDBC526-6DCD-4FF6-8395-D8C22E46E527}"/>
          </ac:grpSpMkLst>
        </pc:grpChg>
        <pc:grpChg chg="add del">
          <ac:chgData name="Elnaz Talebi" userId="9f47c7ae5253ed99" providerId="LiveId" clId="{E088D5F6-B1B4-405C-99B4-225ECB7C932B}" dt="2022-06-13T20:54:05.038" v="132" actId="26606"/>
          <ac:grpSpMkLst>
            <pc:docMk/>
            <pc:sldMk cId="2158886557" sldId="384"/>
            <ac:grpSpMk id="49" creationId="{866C57C3-DF0F-48BE-B798-231F207908E4}"/>
          </ac:grpSpMkLst>
        </pc:grpChg>
        <pc:grpChg chg="add del">
          <ac:chgData name="Elnaz Talebi" userId="9f47c7ae5253ed99" providerId="LiveId" clId="{E088D5F6-B1B4-405C-99B4-225ECB7C932B}" dt="2022-06-13T20:54:05.038" v="132" actId="26606"/>
          <ac:grpSpMkLst>
            <pc:docMk/>
            <pc:sldMk cId="2158886557" sldId="384"/>
            <ac:grpSpMk id="55" creationId="{0411FF82-E016-4196-AF80-14B7376D93E5}"/>
          </ac:grpSpMkLst>
        </pc:grpChg>
        <pc:picChg chg="mod ord modCrop">
          <ac:chgData name="Elnaz Talebi" userId="9f47c7ae5253ed99" providerId="LiveId" clId="{E088D5F6-B1B4-405C-99B4-225ECB7C932B}" dt="2022-06-13T21:17:58.192" v="698" actId="1076"/>
          <ac:picMkLst>
            <pc:docMk/>
            <pc:sldMk cId="2158886557" sldId="384"/>
            <ac:picMk id="18" creationId="{E2536017-F539-430C-A901-70AB81CA612A}"/>
          </ac:picMkLst>
        </pc:picChg>
        <pc:picChg chg="add del mod ord modCrop">
          <ac:chgData name="Elnaz Talebi" userId="9f47c7ae5253ed99" providerId="LiveId" clId="{E088D5F6-B1B4-405C-99B4-225ECB7C932B}" dt="2022-06-13T21:19:22.930" v="734" actId="1076"/>
          <ac:picMkLst>
            <pc:docMk/>
            <pc:sldMk cId="2158886557" sldId="384"/>
            <ac:picMk id="20" creationId="{528A7D8D-1AB5-46C4-93FA-D92C2FD51692}"/>
          </ac:picMkLst>
        </pc:picChg>
        <pc:picChg chg="mod ord">
          <ac:chgData name="Elnaz Talebi" userId="9f47c7ae5253ed99" providerId="LiveId" clId="{E088D5F6-B1B4-405C-99B4-225ECB7C932B}" dt="2022-06-13T21:19:45.250" v="752" actId="14861"/>
          <ac:picMkLst>
            <pc:docMk/>
            <pc:sldMk cId="2158886557" sldId="384"/>
            <ac:picMk id="23" creationId="{2B3C4F95-A0FA-45D9-BF43-1C398F65B891}"/>
          </ac:picMkLst>
        </pc:picChg>
        <pc:picChg chg="mod ord modCrop">
          <ac:chgData name="Elnaz Talebi" userId="9f47c7ae5253ed99" providerId="LiveId" clId="{E088D5F6-B1B4-405C-99B4-225ECB7C932B}" dt="2022-06-13T21:19:58.632" v="760" actId="14861"/>
          <ac:picMkLst>
            <pc:docMk/>
            <pc:sldMk cId="2158886557" sldId="384"/>
            <ac:picMk id="25" creationId="{B7353C46-ACC1-4078-85C2-26B57B0E58B7}"/>
          </ac:picMkLst>
        </pc:picChg>
      </pc:sldChg>
      <pc:sldChg chg="delSp modSp mod">
        <pc:chgData name="Elnaz Talebi" userId="9f47c7ae5253ed99" providerId="LiveId" clId="{E088D5F6-B1B4-405C-99B4-225ECB7C932B}" dt="2022-06-14T11:11:35.145" v="4783" actId="20577"/>
        <pc:sldMkLst>
          <pc:docMk/>
          <pc:sldMk cId="2313234867" sldId="389"/>
        </pc:sldMkLst>
        <pc:spChg chg="mod">
          <ac:chgData name="Elnaz Talebi" userId="9f47c7ae5253ed99" providerId="LiveId" clId="{E088D5F6-B1B4-405C-99B4-225ECB7C932B}" dt="2022-06-14T11:11:35.145" v="4783" actId="20577"/>
          <ac:spMkLst>
            <pc:docMk/>
            <pc:sldMk cId="2313234867" sldId="389"/>
            <ac:spMk id="3" creationId="{D3B60D6F-4D0F-4D33-B2A7-159C8583FF00}"/>
          </ac:spMkLst>
        </pc:spChg>
        <pc:spChg chg="del">
          <ac:chgData name="Elnaz Talebi" userId="9f47c7ae5253ed99" providerId="LiveId" clId="{E088D5F6-B1B4-405C-99B4-225ECB7C932B}" dt="2022-06-13T22:04:33.438" v="820" actId="478"/>
          <ac:spMkLst>
            <pc:docMk/>
            <pc:sldMk cId="2313234867" sldId="389"/>
            <ac:spMk id="13" creationId="{915FE2C5-E66A-4405-B19E-2C5C546C98E4}"/>
          </ac:spMkLst>
        </pc:spChg>
        <pc:spChg chg="del">
          <ac:chgData name="Elnaz Talebi" userId="9f47c7ae5253ed99" providerId="LiveId" clId="{E088D5F6-B1B4-405C-99B4-225ECB7C932B}" dt="2022-06-13T22:04:37.487" v="821" actId="478"/>
          <ac:spMkLst>
            <pc:docMk/>
            <pc:sldMk cId="2313234867" sldId="389"/>
            <ac:spMk id="14" creationId="{B01DF4D0-78BC-4C8C-9570-26F0B225433A}"/>
          </ac:spMkLst>
        </pc:spChg>
      </pc:sldChg>
      <pc:sldChg chg="delSp modSp mod">
        <pc:chgData name="Elnaz Talebi" userId="9f47c7ae5253ed99" providerId="LiveId" clId="{E088D5F6-B1B4-405C-99B4-225ECB7C932B}" dt="2022-06-14T10:17:52.605" v="4459" actId="1076"/>
        <pc:sldMkLst>
          <pc:docMk/>
          <pc:sldMk cId="3247798845" sldId="391"/>
        </pc:sldMkLst>
        <pc:spChg chg="del mod">
          <ac:chgData name="Elnaz Talebi" userId="9f47c7ae5253ed99" providerId="LiveId" clId="{E088D5F6-B1B4-405C-99B4-225ECB7C932B}" dt="2022-06-14T01:55:58.905" v="2766" actId="478"/>
          <ac:spMkLst>
            <pc:docMk/>
            <pc:sldMk cId="3247798845" sldId="391"/>
            <ac:spMk id="4" creationId="{7823E305-6365-4345-8BD1-4A31C61D96CB}"/>
          </ac:spMkLst>
        </pc:spChg>
        <pc:spChg chg="del">
          <ac:chgData name="Elnaz Talebi" userId="9f47c7ae5253ed99" providerId="LiveId" clId="{E088D5F6-B1B4-405C-99B4-225ECB7C932B}" dt="2022-06-14T01:56:01.553" v="2767" actId="478"/>
          <ac:spMkLst>
            <pc:docMk/>
            <pc:sldMk cId="3247798845" sldId="391"/>
            <ac:spMk id="5" creationId="{0B37A3FF-ED32-4C4A-A21F-848A3BF6F896}"/>
          </ac:spMkLst>
        </pc:spChg>
        <pc:spChg chg="mod">
          <ac:chgData name="Elnaz Talebi" userId="9f47c7ae5253ed99" providerId="LiveId" clId="{E088D5F6-B1B4-405C-99B4-225ECB7C932B}" dt="2022-06-14T01:55:46.530" v="2764" actId="20577"/>
          <ac:spMkLst>
            <pc:docMk/>
            <pc:sldMk cId="3247798845" sldId="391"/>
            <ac:spMk id="23" creationId="{8E5E4638-9BCB-4C2E-914F-CC868E2020D5}"/>
          </ac:spMkLst>
        </pc:spChg>
        <pc:picChg chg="mod modCrop">
          <ac:chgData name="Elnaz Talebi" userId="9f47c7ae5253ed99" providerId="LiveId" clId="{E088D5F6-B1B4-405C-99B4-225ECB7C932B}" dt="2022-06-14T10:17:52.605" v="4459" actId="1076"/>
          <ac:picMkLst>
            <pc:docMk/>
            <pc:sldMk cId="3247798845" sldId="391"/>
            <ac:picMk id="27" creationId="{9E660784-34E2-4CDA-926A-DDD6AAF35046}"/>
          </ac:picMkLst>
        </pc:picChg>
        <pc:picChg chg="mod">
          <ac:chgData name="Elnaz Talebi" userId="9f47c7ae5253ed99" providerId="LiveId" clId="{E088D5F6-B1B4-405C-99B4-225ECB7C932B}" dt="2022-06-14T01:52:58.956" v="2725" actId="1076"/>
          <ac:picMkLst>
            <pc:docMk/>
            <pc:sldMk cId="3247798845" sldId="391"/>
            <ac:picMk id="33" creationId="{48106962-23C6-4DFE-BB3A-E5FFF03F38CE}"/>
          </ac:picMkLst>
        </pc:picChg>
      </pc:sldChg>
      <pc:sldChg chg="addSp delSp modSp add mod setBg">
        <pc:chgData name="Elnaz Talebi" userId="9f47c7ae5253ed99" providerId="LiveId" clId="{E088D5F6-B1B4-405C-99B4-225ECB7C932B}" dt="2022-06-14T11:57:16.985" v="4818" actId="26606"/>
        <pc:sldMkLst>
          <pc:docMk/>
          <pc:sldMk cId="2791623271" sldId="392"/>
        </pc:sldMkLst>
        <pc:spChg chg="del">
          <ac:chgData name="Elnaz Talebi" userId="9f47c7ae5253ed99" providerId="LiveId" clId="{E088D5F6-B1B4-405C-99B4-225ECB7C932B}" dt="2022-06-14T01:56:06.585" v="2768" actId="478"/>
          <ac:spMkLst>
            <pc:docMk/>
            <pc:sldMk cId="2791623271" sldId="392"/>
            <ac:spMk id="4" creationId="{0C329F70-04F7-4C70-BCF8-D4371F54EF2F}"/>
          </ac:spMkLst>
        </pc:spChg>
        <pc:spChg chg="del">
          <ac:chgData name="Elnaz Talebi" userId="9f47c7ae5253ed99" providerId="LiveId" clId="{E088D5F6-B1B4-405C-99B4-225ECB7C932B}" dt="2022-06-14T01:56:09.373" v="2769" actId="478"/>
          <ac:spMkLst>
            <pc:docMk/>
            <pc:sldMk cId="2791623271" sldId="392"/>
            <ac:spMk id="5" creationId="{06A3302E-502D-4151-81C9-5FD6AF9596D6}"/>
          </ac:spMkLst>
        </pc:spChg>
        <pc:spChg chg="mod">
          <ac:chgData name="Elnaz Talebi" userId="9f47c7ae5253ed99" providerId="LiveId" clId="{E088D5F6-B1B4-405C-99B4-225ECB7C932B}" dt="2022-06-14T11:57:16.985" v="4818" actId="26606"/>
          <ac:spMkLst>
            <pc:docMk/>
            <pc:sldMk cId="2791623271" sldId="392"/>
            <ac:spMk id="6" creationId="{9ED907F8-C614-4D59-A03F-BF9CD5E35703}"/>
          </ac:spMkLst>
        </pc:spChg>
        <pc:spChg chg="mod">
          <ac:chgData name="Elnaz Talebi" userId="9f47c7ae5253ed99" providerId="LiveId" clId="{E088D5F6-B1B4-405C-99B4-225ECB7C932B}" dt="2022-06-14T11:57:16.985" v="4818" actId="26606"/>
          <ac:spMkLst>
            <pc:docMk/>
            <pc:sldMk cId="2791623271" sldId="392"/>
            <ac:spMk id="11" creationId="{581E8936-2270-47FE-94A4-398CB123EF90}"/>
          </ac:spMkLst>
        </pc:spChg>
        <pc:spChg chg="mod">
          <ac:chgData name="Elnaz Talebi" userId="9f47c7ae5253ed99" providerId="LiveId" clId="{E088D5F6-B1B4-405C-99B4-225ECB7C932B}" dt="2022-06-14T11:57:16.985" v="4818" actId="26606"/>
          <ac:spMkLst>
            <pc:docMk/>
            <pc:sldMk cId="2791623271" sldId="392"/>
            <ac:spMk id="13" creationId="{C0287FEC-3826-4868-8D93-52429C6156F5}"/>
          </ac:spMkLst>
        </pc:spChg>
        <pc:spChg chg="add">
          <ac:chgData name="Elnaz Talebi" userId="9f47c7ae5253ed99" providerId="LiveId" clId="{E088D5F6-B1B4-405C-99B4-225ECB7C932B}" dt="2022-06-14T11:57:16.985" v="4818" actId="26606"/>
          <ac:spMkLst>
            <pc:docMk/>
            <pc:sldMk cId="2791623271" sldId="392"/>
            <ac:spMk id="27" creationId="{A5931BE0-4B93-4D6C-878E-ACC59D6B4587}"/>
          </ac:spMkLst>
        </pc:spChg>
        <pc:spChg chg="add">
          <ac:chgData name="Elnaz Talebi" userId="9f47c7ae5253ed99" providerId="LiveId" clId="{E088D5F6-B1B4-405C-99B4-225ECB7C932B}" dt="2022-06-14T11:57:16.985" v="4818" actId="26606"/>
          <ac:spMkLst>
            <pc:docMk/>
            <pc:sldMk cId="2791623271" sldId="392"/>
            <ac:spMk id="34" creationId="{647A77D8-817B-4A9F-86AA-FE781E813DBC}"/>
          </ac:spMkLst>
        </pc:spChg>
        <pc:grpChg chg="add">
          <ac:chgData name="Elnaz Talebi" userId="9f47c7ae5253ed99" providerId="LiveId" clId="{E088D5F6-B1B4-405C-99B4-225ECB7C932B}" dt="2022-06-14T11:57:16.985" v="4818" actId="26606"/>
          <ac:grpSpMkLst>
            <pc:docMk/>
            <pc:sldMk cId="2791623271" sldId="392"/>
            <ac:grpSpMk id="21" creationId="{3BDBC526-6DCD-4FF6-8395-D8C22E46E527}"/>
          </ac:grpSpMkLst>
        </pc:grpChg>
        <pc:grpChg chg="add">
          <ac:chgData name="Elnaz Talebi" userId="9f47c7ae5253ed99" providerId="LiveId" clId="{E088D5F6-B1B4-405C-99B4-225ECB7C932B}" dt="2022-06-14T11:57:16.985" v="4818" actId="26606"/>
          <ac:grpSpMkLst>
            <pc:docMk/>
            <pc:sldMk cId="2791623271" sldId="392"/>
            <ac:grpSpMk id="29" creationId="{183B29DA-9BB8-4BA8-B8E1-8C2B544078C7}"/>
          </ac:grpSpMkLst>
        </pc:grpChg>
        <pc:picChg chg="mod ord">
          <ac:chgData name="Elnaz Talebi" userId="9f47c7ae5253ed99" providerId="LiveId" clId="{E088D5F6-B1B4-405C-99B4-225ECB7C932B}" dt="2022-06-14T11:57:16.985" v="4818" actId="26606"/>
          <ac:picMkLst>
            <pc:docMk/>
            <pc:sldMk cId="2791623271" sldId="392"/>
            <ac:picMk id="16" creationId="{361E9ADB-7377-4CF1-9AE4-AEFBDEBEEEEC}"/>
          </ac:picMkLst>
        </pc:picChg>
      </pc:sldChg>
      <pc:sldChg chg="addSp delSp modSp add mod ord modNotesTx">
        <pc:chgData name="Elnaz Talebi" userId="9f47c7ae5253ed99" providerId="LiveId" clId="{E088D5F6-B1B4-405C-99B4-225ECB7C932B}" dt="2023-11-08T15:56:15.262" v="5304" actId="20577"/>
        <pc:sldMkLst>
          <pc:docMk/>
          <pc:sldMk cId="2398256563" sldId="393"/>
        </pc:sldMkLst>
        <pc:spChg chg="add del mod">
          <ac:chgData name="Elnaz Talebi" userId="9f47c7ae5253ed99" providerId="LiveId" clId="{E088D5F6-B1B4-405C-99B4-225ECB7C932B}" dt="2022-06-14T00:59:58.655" v="2467" actId="22"/>
          <ac:spMkLst>
            <pc:docMk/>
            <pc:sldMk cId="2398256563" sldId="393"/>
            <ac:spMk id="3" creationId="{5A30633C-4C9C-DCDC-1E09-AC942D07850D}"/>
          </ac:spMkLst>
        </pc:spChg>
        <pc:spChg chg="mod">
          <ac:chgData name="Elnaz Talebi" userId="9f47c7ae5253ed99" providerId="LiveId" clId="{E088D5F6-B1B4-405C-99B4-225ECB7C932B}" dt="2023-11-08T15:56:15.262" v="5304" actId="20577"/>
          <ac:spMkLst>
            <pc:docMk/>
            <pc:sldMk cId="2398256563" sldId="393"/>
            <ac:spMk id="7" creationId="{3E174092-82D3-44E0-8948-4096232ED0A7}"/>
          </ac:spMkLst>
        </pc:spChg>
        <pc:spChg chg="add del mod">
          <ac:chgData name="Elnaz Talebi" userId="9f47c7ae5253ed99" providerId="LiveId" clId="{E088D5F6-B1B4-405C-99B4-225ECB7C932B}" dt="2022-06-14T01:00:41.773" v="2471" actId="22"/>
          <ac:spMkLst>
            <pc:docMk/>
            <pc:sldMk cId="2398256563" sldId="393"/>
            <ac:spMk id="9" creationId="{BDB30D69-8F14-1F72-AC27-54CEE5CD3FCE}"/>
          </ac:spMkLst>
        </pc:spChg>
        <pc:spChg chg="add del mod">
          <ac:chgData name="Elnaz Talebi" userId="9f47c7ae5253ed99" providerId="LiveId" clId="{E088D5F6-B1B4-405C-99B4-225ECB7C932B}" dt="2022-06-14T01:01:10.618" v="2479"/>
          <ac:spMkLst>
            <pc:docMk/>
            <pc:sldMk cId="2398256563" sldId="393"/>
            <ac:spMk id="14" creationId="{27A1B728-A785-8D2F-4A02-B579738E1CB0}"/>
          </ac:spMkLst>
        </pc:spChg>
        <pc:spChg chg="add del">
          <ac:chgData name="Elnaz Talebi" userId="9f47c7ae5253ed99" providerId="LiveId" clId="{E088D5F6-B1B4-405C-99B4-225ECB7C932B}" dt="2022-06-14T01:30:14.757" v="2621" actId="22"/>
          <ac:spMkLst>
            <pc:docMk/>
            <pc:sldMk cId="2398256563" sldId="393"/>
            <ac:spMk id="18" creationId="{8B61881A-E8E3-49BC-52AB-74572EC7514A}"/>
          </ac:spMkLst>
        </pc:spChg>
        <pc:spChg chg="add mod">
          <ac:chgData name="Elnaz Talebi" userId="9f47c7ae5253ed99" providerId="LiveId" clId="{E088D5F6-B1B4-405C-99B4-225ECB7C932B}" dt="2022-06-14T08:33:40.062" v="3393" actId="1076"/>
          <ac:spMkLst>
            <pc:docMk/>
            <pc:sldMk cId="2398256563" sldId="393"/>
            <ac:spMk id="21" creationId="{A29F9CDC-B2D0-5CC6-B474-2F8C68AC557F}"/>
          </ac:spMkLst>
        </pc:spChg>
        <pc:spChg chg="add mod">
          <ac:chgData name="Elnaz Talebi" userId="9f47c7ae5253ed99" providerId="LiveId" clId="{E088D5F6-B1B4-405C-99B4-225ECB7C932B}" dt="2022-06-14T08:33:17.571" v="3388" actId="20577"/>
          <ac:spMkLst>
            <pc:docMk/>
            <pc:sldMk cId="2398256563" sldId="393"/>
            <ac:spMk id="22" creationId="{D1351869-B117-4F81-A3DB-C9697FCBDAED}"/>
          </ac:spMkLst>
        </pc:spChg>
        <pc:spChg chg="add del mod">
          <ac:chgData name="Elnaz Talebi" userId="9f47c7ae5253ed99" providerId="LiveId" clId="{E088D5F6-B1B4-405C-99B4-225ECB7C932B}" dt="2022-06-14T08:31:53.795" v="3345" actId="21"/>
          <ac:spMkLst>
            <pc:docMk/>
            <pc:sldMk cId="2398256563" sldId="393"/>
            <ac:spMk id="23" creationId="{4042188F-7EBF-2572-8EE9-271E0143B6BB}"/>
          </ac:spMkLst>
        </pc:spChg>
        <pc:graphicFrameChg chg="del">
          <ac:chgData name="Elnaz Talebi" userId="9f47c7ae5253ed99" providerId="LiveId" clId="{E088D5F6-B1B4-405C-99B4-225ECB7C932B}" dt="2022-06-14T00:59:53.657" v="2466" actId="478"/>
          <ac:graphicFrameMkLst>
            <pc:docMk/>
            <pc:sldMk cId="2398256563" sldId="393"/>
            <ac:graphicFrameMk id="11" creationId="{E4A6D503-95F0-4FD3-86D4-D1170C6E2B64}"/>
          </ac:graphicFrameMkLst>
        </pc:graphicFrameChg>
        <pc:picChg chg="add mod modCrop">
          <ac:chgData name="Elnaz Talebi" userId="9f47c7ae5253ed99" providerId="LiveId" clId="{E088D5F6-B1B4-405C-99B4-225ECB7C932B}" dt="2022-06-14T08:52:57.065" v="3681" actId="1076"/>
          <ac:picMkLst>
            <pc:docMk/>
            <pc:sldMk cId="2398256563" sldId="393"/>
            <ac:picMk id="3" creationId="{66E8F0E1-C3D9-746F-78CE-AC00E0760D48}"/>
          </ac:picMkLst>
        </pc:picChg>
        <pc:picChg chg="add del mod ord">
          <ac:chgData name="Elnaz Talebi" userId="9f47c7ae5253ed99" providerId="LiveId" clId="{E088D5F6-B1B4-405C-99B4-225ECB7C932B}" dt="2022-06-14T01:00:30.340" v="2470" actId="478"/>
          <ac:picMkLst>
            <pc:docMk/>
            <pc:sldMk cId="2398256563" sldId="393"/>
            <ac:picMk id="5" creationId="{A8757C36-59F6-D97E-E9C9-C9FD409B3B71}"/>
          </ac:picMkLst>
        </pc:picChg>
        <pc:picChg chg="add del mod ord">
          <ac:chgData name="Elnaz Talebi" userId="9f47c7ae5253ed99" providerId="LiveId" clId="{E088D5F6-B1B4-405C-99B4-225ECB7C932B}" dt="2022-06-14T01:01:04.316" v="2478" actId="21"/>
          <ac:picMkLst>
            <pc:docMk/>
            <pc:sldMk cId="2398256563" sldId="393"/>
            <ac:picMk id="12" creationId="{8A03BCFD-59DF-7633-F125-9319B9A66AF2}"/>
          </ac:picMkLst>
        </pc:picChg>
        <pc:picChg chg="add mod modCrop">
          <ac:chgData name="Elnaz Talebi" userId="9f47c7ae5253ed99" providerId="LiveId" clId="{E088D5F6-B1B4-405C-99B4-225ECB7C932B}" dt="2022-06-14T08:32:18.046" v="3351" actId="14100"/>
          <ac:picMkLst>
            <pc:docMk/>
            <pc:sldMk cId="2398256563" sldId="393"/>
            <ac:picMk id="15" creationId="{0578D77E-782E-E679-9D8F-61558CA7EB45}"/>
          </ac:picMkLst>
        </pc:picChg>
        <pc:picChg chg="add mod">
          <ac:chgData name="Elnaz Talebi" userId="9f47c7ae5253ed99" providerId="LiveId" clId="{E088D5F6-B1B4-405C-99B4-225ECB7C932B}" dt="2022-06-14T08:32:21.778" v="3352" actId="14100"/>
          <ac:picMkLst>
            <pc:docMk/>
            <pc:sldMk cId="2398256563" sldId="393"/>
            <ac:picMk id="16" creationId="{50A8AB18-212B-21F8-AF1C-87313A00C80C}"/>
          </ac:picMkLst>
        </pc:picChg>
        <pc:picChg chg="add del mod modCrop">
          <ac:chgData name="Elnaz Talebi" userId="9f47c7ae5253ed99" providerId="LiveId" clId="{E088D5F6-B1B4-405C-99B4-225ECB7C932B}" dt="2022-06-14T08:31:12.780" v="3338" actId="21"/>
          <ac:picMkLst>
            <pc:docMk/>
            <pc:sldMk cId="2398256563" sldId="393"/>
            <ac:picMk id="20" creationId="{13E8A68A-1D8F-5939-4B45-5545C0EDA016}"/>
          </ac:picMkLst>
        </pc:picChg>
        <pc:picChg chg="add mod modCrop">
          <ac:chgData name="Elnaz Talebi" userId="9f47c7ae5253ed99" providerId="LiveId" clId="{E088D5F6-B1B4-405C-99B4-225ECB7C932B}" dt="2022-06-14T08:32:33.986" v="3355" actId="1076"/>
          <ac:picMkLst>
            <pc:docMk/>
            <pc:sldMk cId="2398256563" sldId="393"/>
            <ac:picMk id="25" creationId="{6DCC283E-47F3-619B-AA4E-5B75F90A254C}"/>
          </ac:picMkLst>
        </pc:picChg>
        <pc:picChg chg="add del mod modCrop">
          <ac:chgData name="Elnaz Talebi" userId="9f47c7ae5253ed99" providerId="LiveId" clId="{E088D5F6-B1B4-405C-99B4-225ECB7C932B}" dt="2022-06-14T02:39:38.931" v="2857" actId="478"/>
          <ac:picMkLst>
            <pc:docMk/>
            <pc:sldMk cId="2398256563" sldId="393"/>
            <ac:picMk id="27" creationId="{68190055-C703-14C8-7D0C-B850271D7D9E}"/>
          </ac:picMkLst>
        </pc:picChg>
      </pc:sldChg>
      <pc:sldChg chg="addSp delSp modSp add mod ord">
        <pc:chgData name="Elnaz Talebi" userId="9f47c7ae5253ed99" providerId="LiveId" clId="{E088D5F6-B1B4-405C-99B4-225ECB7C932B}" dt="2023-11-08T15:57:03.951" v="5305" actId="20577"/>
        <pc:sldMkLst>
          <pc:docMk/>
          <pc:sldMk cId="391133363" sldId="394"/>
        </pc:sldMkLst>
        <pc:spChg chg="add del mod">
          <ac:chgData name="Elnaz Talebi" userId="9f47c7ae5253ed99" providerId="LiveId" clId="{E088D5F6-B1B4-405C-99B4-225ECB7C932B}" dt="2022-06-14T01:03:45.713" v="2495" actId="22"/>
          <ac:spMkLst>
            <pc:docMk/>
            <pc:sldMk cId="391133363" sldId="394"/>
            <ac:spMk id="3" creationId="{594F0BA2-6F85-7FC9-E1F8-D2F6C97DA699}"/>
          </ac:spMkLst>
        </pc:spChg>
        <pc:spChg chg="mod">
          <ac:chgData name="Elnaz Talebi" userId="9f47c7ae5253ed99" providerId="LiveId" clId="{E088D5F6-B1B4-405C-99B4-225ECB7C932B}" dt="2023-11-08T15:57:03.951" v="5305" actId="20577"/>
          <ac:spMkLst>
            <pc:docMk/>
            <pc:sldMk cId="391133363" sldId="394"/>
            <ac:spMk id="7" creationId="{3E174092-82D3-44E0-8948-4096232ED0A7}"/>
          </ac:spMkLst>
        </pc:spChg>
        <pc:spChg chg="add del mod">
          <ac:chgData name="Elnaz Talebi" userId="9f47c7ae5253ed99" providerId="LiveId" clId="{E088D5F6-B1B4-405C-99B4-225ECB7C932B}" dt="2022-06-14T08:51:42.226" v="3674" actId="478"/>
          <ac:spMkLst>
            <pc:docMk/>
            <pc:sldMk cId="391133363" sldId="394"/>
            <ac:spMk id="8" creationId="{DC24EB44-22B6-7832-023C-1AAEE7C17511}"/>
          </ac:spMkLst>
        </pc:spChg>
        <pc:spChg chg="add del mod">
          <ac:chgData name="Elnaz Talebi" userId="9f47c7ae5253ed99" providerId="LiveId" clId="{E088D5F6-B1B4-405C-99B4-225ECB7C932B}" dt="2022-06-14T08:31:17.539" v="3339" actId="478"/>
          <ac:spMkLst>
            <pc:docMk/>
            <pc:sldMk cId="391133363" sldId="394"/>
            <ac:spMk id="9" creationId="{A8A0EBC9-D39E-EF05-0E25-712A96C4206A}"/>
          </ac:spMkLst>
        </pc:spChg>
        <pc:graphicFrameChg chg="del">
          <ac:chgData name="Elnaz Talebi" userId="9f47c7ae5253ed99" providerId="LiveId" clId="{E088D5F6-B1B4-405C-99B4-225ECB7C932B}" dt="2022-06-14T01:02:57.201" v="2490" actId="478"/>
          <ac:graphicFrameMkLst>
            <pc:docMk/>
            <pc:sldMk cId="391133363" sldId="394"/>
            <ac:graphicFrameMk id="11" creationId="{E4A6D503-95F0-4FD3-86D4-D1170C6E2B64}"/>
          </ac:graphicFrameMkLst>
        </pc:graphicFrameChg>
        <pc:picChg chg="add mod modCrop">
          <ac:chgData name="Elnaz Talebi" userId="9f47c7ae5253ed99" providerId="LiveId" clId="{E088D5F6-B1B4-405C-99B4-225ECB7C932B}" dt="2022-06-14T12:43:03.503" v="5009" actId="1076"/>
          <ac:picMkLst>
            <pc:docMk/>
            <pc:sldMk cId="391133363" sldId="394"/>
            <ac:picMk id="3" creationId="{B5DDF554-F918-3794-71C4-5898771E07BF}"/>
          </ac:picMkLst>
        </pc:picChg>
        <pc:picChg chg="add mod">
          <ac:chgData name="Elnaz Talebi" userId="9f47c7ae5253ed99" providerId="LiveId" clId="{E088D5F6-B1B4-405C-99B4-225ECB7C932B}" dt="2022-06-14T08:51:23.331" v="3672" actId="1076"/>
          <ac:picMkLst>
            <pc:docMk/>
            <pc:sldMk cId="391133363" sldId="394"/>
            <ac:picMk id="5" creationId="{417D8130-1B44-A03F-C197-35949CC49BB6}"/>
          </ac:picMkLst>
        </pc:picChg>
        <pc:picChg chg="add del mod ord modCrop">
          <ac:chgData name="Elnaz Talebi" userId="9f47c7ae5253ed99" providerId="LiveId" clId="{E088D5F6-B1B4-405C-99B4-225ECB7C932B}" dt="2022-06-14T01:29:29.873" v="2606" actId="21"/>
          <ac:picMkLst>
            <pc:docMk/>
            <pc:sldMk cId="391133363" sldId="394"/>
            <ac:picMk id="5" creationId="{B901909E-B78F-278B-30AE-4744CFD9D1CB}"/>
          </ac:picMkLst>
        </pc:picChg>
      </pc:sldChg>
      <pc:sldChg chg="add del">
        <pc:chgData name="Elnaz Talebi" userId="9f47c7ae5253ed99" providerId="LiveId" clId="{E088D5F6-B1B4-405C-99B4-225ECB7C932B}" dt="2022-06-14T10:16:18.339" v="4452" actId="2696"/>
        <pc:sldMkLst>
          <pc:docMk/>
          <pc:sldMk cId="731836631" sldId="395"/>
        </pc:sldMkLst>
      </pc:sldChg>
      <pc:sldChg chg="addSp delSp modSp add mod modNotesTx">
        <pc:chgData name="Elnaz Talebi" userId="9f47c7ae5253ed99" providerId="LiveId" clId="{E088D5F6-B1B4-405C-99B4-225ECB7C932B}" dt="2022-06-14T12:39:53.803" v="4991"/>
        <pc:sldMkLst>
          <pc:docMk/>
          <pc:sldMk cId="3914997258" sldId="396"/>
        </pc:sldMkLst>
        <pc:spChg chg="add del mod">
          <ac:chgData name="Elnaz Talebi" userId="9f47c7ae5253ed99" providerId="LiveId" clId="{E088D5F6-B1B4-405C-99B4-225ECB7C932B}" dt="2022-06-14T12:39:53.803" v="4991"/>
          <ac:spMkLst>
            <pc:docMk/>
            <pc:sldMk cId="3914997258" sldId="396"/>
            <ac:spMk id="2" creationId="{AA47190C-E302-0B36-55B6-76FCFF7EF7E4}"/>
          </ac:spMkLst>
        </pc:spChg>
        <pc:spChg chg="del">
          <ac:chgData name="Elnaz Talebi" userId="9f47c7ae5253ed99" providerId="LiveId" clId="{E088D5F6-B1B4-405C-99B4-225ECB7C932B}" dt="2022-06-14T01:48:30.608" v="2706" actId="478"/>
          <ac:spMkLst>
            <pc:docMk/>
            <pc:sldMk cId="3914997258" sldId="396"/>
            <ac:spMk id="3" creationId="{594F0BA2-6F85-7FC9-E1F8-D2F6C97DA699}"/>
          </ac:spMkLst>
        </pc:spChg>
        <pc:spChg chg="mod">
          <ac:chgData name="Elnaz Talebi" userId="9f47c7ae5253ed99" providerId="LiveId" clId="{E088D5F6-B1B4-405C-99B4-225ECB7C932B}" dt="2022-06-14T10:06:11.170" v="4304" actId="255"/>
          <ac:spMkLst>
            <pc:docMk/>
            <pc:sldMk cId="3914997258" sldId="396"/>
            <ac:spMk id="7" creationId="{3E174092-82D3-44E0-8948-4096232ED0A7}"/>
          </ac:spMkLst>
        </pc:spChg>
        <pc:picChg chg="add mod modCrop">
          <ac:chgData name="Elnaz Talebi" userId="9f47c7ae5253ed99" providerId="LiveId" clId="{E088D5F6-B1B4-405C-99B4-225ECB7C932B}" dt="2022-06-14T10:05:29.810" v="4284" actId="1076"/>
          <ac:picMkLst>
            <pc:docMk/>
            <pc:sldMk cId="3914997258" sldId="396"/>
            <ac:picMk id="4" creationId="{649B0C07-35F9-129C-71EC-4F24D058746F}"/>
          </ac:picMkLst>
        </pc:picChg>
      </pc:sldChg>
      <pc:sldChg chg="addSp delSp modSp add mod modNotesTx">
        <pc:chgData name="Elnaz Talebi" userId="9f47c7ae5253ed99" providerId="LiveId" clId="{E088D5F6-B1B4-405C-99B4-225ECB7C932B}" dt="2022-06-14T10:15:17.031" v="4451" actId="20577"/>
        <pc:sldMkLst>
          <pc:docMk/>
          <pc:sldMk cId="2980995109" sldId="397"/>
        </pc:sldMkLst>
        <pc:spChg chg="del">
          <ac:chgData name="Elnaz Talebi" userId="9f47c7ae5253ed99" providerId="LiveId" clId="{E088D5F6-B1B4-405C-99B4-225ECB7C932B}" dt="2022-06-14T01:46:46.711" v="2694" actId="478"/>
          <ac:spMkLst>
            <pc:docMk/>
            <pc:sldMk cId="2980995109" sldId="397"/>
            <ac:spMk id="3" creationId="{594F0BA2-6F85-7FC9-E1F8-D2F6C97DA699}"/>
          </ac:spMkLst>
        </pc:spChg>
        <pc:spChg chg="mod">
          <ac:chgData name="Elnaz Talebi" userId="9f47c7ae5253ed99" providerId="LiveId" clId="{E088D5F6-B1B4-405C-99B4-225ECB7C932B}" dt="2022-06-14T10:06:23.338" v="4306" actId="20577"/>
          <ac:spMkLst>
            <pc:docMk/>
            <pc:sldMk cId="2980995109" sldId="397"/>
            <ac:spMk id="7" creationId="{3E174092-82D3-44E0-8948-4096232ED0A7}"/>
          </ac:spMkLst>
        </pc:spChg>
        <pc:picChg chg="add mod modCrop">
          <ac:chgData name="Elnaz Talebi" userId="9f47c7ae5253ed99" providerId="LiveId" clId="{E088D5F6-B1B4-405C-99B4-225ECB7C932B}" dt="2022-06-14T10:04:12.748" v="4260" actId="1076"/>
          <ac:picMkLst>
            <pc:docMk/>
            <pc:sldMk cId="2980995109" sldId="397"/>
            <ac:picMk id="4" creationId="{F2A0003E-5553-05D3-20DB-7E030A8C6248}"/>
          </ac:picMkLst>
        </pc:picChg>
      </pc:sldChg>
      <pc:sldChg chg="addSp delSp modSp add mod">
        <pc:chgData name="Elnaz Talebi" userId="9f47c7ae5253ed99" providerId="LiveId" clId="{E088D5F6-B1B4-405C-99B4-225ECB7C932B}" dt="2022-06-14T09:40:35.512" v="4148" actId="1076"/>
        <pc:sldMkLst>
          <pc:docMk/>
          <pc:sldMk cId="3019621990" sldId="398"/>
        </pc:sldMkLst>
        <pc:spChg chg="del">
          <ac:chgData name="Elnaz Talebi" userId="9f47c7ae5253ed99" providerId="LiveId" clId="{E088D5F6-B1B4-405C-99B4-225ECB7C932B}" dt="2022-06-14T01:14:10.921" v="2539" actId="22"/>
          <ac:spMkLst>
            <pc:docMk/>
            <pc:sldMk cId="3019621990" sldId="398"/>
            <ac:spMk id="3" creationId="{594F0BA2-6F85-7FC9-E1F8-D2F6C97DA699}"/>
          </ac:spMkLst>
        </pc:spChg>
        <pc:spChg chg="mod">
          <ac:chgData name="Elnaz Talebi" userId="9f47c7ae5253ed99" providerId="LiveId" clId="{E088D5F6-B1B4-405C-99B4-225ECB7C932B}" dt="2022-06-14T09:30:21.360" v="4101" actId="20577"/>
          <ac:spMkLst>
            <pc:docMk/>
            <pc:sldMk cId="3019621990" sldId="398"/>
            <ac:spMk id="7" creationId="{3E174092-82D3-44E0-8948-4096232ED0A7}"/>
          </ac:spMkLst>
        </pc:spChg>
        <pc:picChg chg="add mod modCrop">
          <ac:chgData name="Elnaz Talebi" userId="9f47c7ae5253ed99" providerId="LiveId" clId="{E088D5F6-B1B4-405C-99B4-225ECB7C932B}" dt="2022-06-14T09:15:37.774" v="4046" actId="1076"/>
          <ac:picMkLst>
            <pc:docMk/>
            <pc:sldMk cId="3019621990" sldId="398"/>
            <ac:picMk id="3" creationId="{14ACE1C9-A063-D104-D5DE-B652167C911B}"/>
          </ac:picMkLst>
        </pc:picChg>
        <pc:picChg chg="add mod ord modCrop">
          <ac:chgData name="Elnaz Talebi" userId="9f47c7ae5253ed99" providerId="LiveId" clId="{E088D5F6-B1B4-405C-99B4-225ECB7C932B}" dt="2022-06-14T09:10:03.782" v="4005" actId="1076"/>
          <ac:picMkLst>
            <pc:docMk/>
            <pc:sldMk cId="3019621990" sldId="398"/>
            <ac:picMk id="4" creationId="{F326E2C6-6BB6-4BE4-40CC-90F54C01125D}"/>
          </ac:picMkLst>
        </pc:picChg>
        <pc:picChg chg="add del mod modCrop">
          <ac:chgData name="Elnaz Talebi" userId="9f47c7ae5253ed99" providerId="LiveId" clId="{E088D5F6-B1B4-405C-99B4-225ECB7C932B}" dt="2022-06-14T09:34:03.045" v="4139" actId="478"/>
          <ac:picMkLst>
            <pc:docMk/>
            <pc:sldMk cId="3019621990" sldId="398"/>
            <ac:picMk id="8" creationId="{365D1FBB-9032-CD9D-397A-07B99C402EAE}"/>
          </ac:picMkLst>
        </pc:picChg>
        <pc:picChg chg="add mod modCrop">
          <ac:chgData name="Elnaz Talebi" userId="9f47c7ae5253ed99" providerId="LiveId" clId="{E088D5F6-B1B4-405C-99B4-225ECB7C932B}" dt="2022-06-14T09:40:35.512" v="4148" actId="1076"/>
          <ac:picMkLst>
            <pc:docMk/>
            <pc:sldMk cId="3019621990" sldId="398"/>
            <ac:picMk id="9" creationId="{55772636-130D-CED8-7968-B22977B83EE3}"/>
          </ac:picMkLst>
        </pc:picChg>
      </pc:sldChg>
      <pc:sldChg chg="addSp delSp modSp add mod modNotesTx">
        <pc:chgData name="Elnaz Talebi" userId="9f47c7ae5253ed99" providerId="LiveId" clId="{E088D5F6-B1B4-405C-99B4-225ECB7C932B}" dt="2022-06-14T12:40:32.002" v="4992" actId="6549"/>
        <pc:sldMkLst>
          <pc:docMk/>
          <pc:sldMk cId="2374846229" sldId="399"/>
        </pc:sldMkLst>
        <pc:spChg chg="del">
          <ac:chgData name="Elnaz Talebi" userId="9f47c7ae5253ed99" providerId="LiveId" clId="{E088D5F6-B1B4-405C-99B4-225ECB7C932B}" dt="2022-06-14T01:06:04.440" v="2510" actId="22"/>
          <ac:spMkLst>
            <pc:docMk/>
            <pc:sldMk cId="2374846229" sldId="399"/>
            <ac:spMk id="3" creationId="{594F0BA2-6F85-7FC9-E1F8-D2F6C97DA699}"/>
          </ac:spMkLst>
        </pc:spChg>
        <pc:spChg chg="mod">
          <ac:chgData name="Elnaz Talebi" userId="9f47c7ae5253ed99" providerId="LiveId" clId="{E088D5F6-B1B4-405C-99B4-225ECB7C932B}" dt="2022-06-14T09:08:56.412" v="3994" actId="255"/>
          <ac:spMkLst>
            <pc:docMk/>
            <pc:sldMk cId="2374846229" sldId="399"/>
            <ac:spMk id="7" creationId="{3E174092-82D3-44E0-8948-4096232ED0A7}"/>
          </ac:spMkLst>
        </pc:spChg>
        <pc:spChg chg="add del mod">
          <ac:chgData name="Elnaz Talebi" userId="9f47c7ae5253ed99" providerId="LiveId" clId="{E088D5F6-B1B4-405C-99B4-225ECB7C932B}" dt="2022-06-14T01:12:43.338" v="2525" actId="22"/>
          <ac:spMkLst>
            <pc:docMk/>
            <pc:sldMk cId="2374846229" sldId="399"/>
            <ac:spMk id="8" creationId="{88E0E4F3-63D2-7712-9218-ADD11DBCB960}"/>
          </ac:spMkLst>
        </pc:spChg>
        <pc:picChg chg="add mod modCrop">
          <ac:chgData name="Elnaz Talebi" userId="9f47c7ae5253ed99" providerId="LiveId" clId="{E088D5F6-B1B4-405C-99B4-225ECB7C932B}" dt="2022-06-14T09:08:09.314" v="3974" actId="1440"/>
          <ac:picMkLst>
            <pc:docMk/>
            <pc:sldMk cId="2374846229" sldId="399"/>
            <ac:picMk id="3" creationId="{24CBB08C-1D16-10B5-1D0F-12285732EB98}"/>
          </ac:picMkLst>
        </pc:picChg>
        <pc:picChg chg="add del mod ord modCrop">
          <ac:chgData name="Elnaz Talebi" userId="9f47c7ae5253ed99" providerId="LiveId" clId="{E088D5F6-B1B4-405C-99B4-225ECB7C932B}" dt="2022-06-14T01:09:57.700" v="2524" actId="478"/>
          <ac:picMkLst>
            <pc:docMk/>
            <pc:sldMk cId="2374846229" sldId="399"/>
            <ac:picMk id="4" creationId="{5456C443-37E9-394B-B865-FFC30FD303B3}"/>
          </ac:picMkLst>
        </pc:picChg>
        <pc:picChg chg="add del">
          <ac:chgData name="Elnaz Talebi" userId="9f47c7ae5253ed99" providerId="LiveId" clId="{E088D5F6-B1B4-405C-99B4-225ECB7C932B}" dt="2022-06-14T09:08:04.630" v="3972" actId="478"/>
          <ac:picMkLst>
            <pc:docMk/>
            <pc:sldMk cId="2374846229" sldId="399"/>
            <ac:picMk id="5" creationId="{D41E6519-DF68-3CAB-5026-C01D83B4C116}"/>
          </ac:picMkLst>
        </pc:picChg>
        <pc:picChg chg="add mod ord modCrop">
          <ac:chgData name="Elnaz Talebi" userId="9f47c7ae5253ed99" providerId="LiveId" clId="{E088D5F6-B1B4-405C-99B4-225ECB7C932B}" dt="2022-06-14T09:06:40.341" v="3964" actId="1440"/>
          <ac:picMkLst>
            <pc:docMk/>
            <pc:sldMk cId="2374846229" sldId="399"/>
            <ac:picMk id="10" creationId="{4B38BF9E-99F1-C798-36CA-15EEB67864A4}"/>
          </ac:picMkLst>
        </pc:picChg>
        <pc:picChg chg="add mod modCrop">
          <ac:chgData name="Elnaz Talebi" userId="9f47c7ae5253ed99" providerId="LiveId" clId="{E088D5F6-B1B4-405C-99B4-225ECB7C932B}" dt="2022-06-14T09:05:14.632" v="3955" actId="14100"/>
          <ac:picMkLst>
            <pc:docMk/>
            <pc:sldMk cId="2374846229" sldId="399"/>
            <ac:picMk id="12" creationId="{93A73EFE-C0FE-0D54-8203-738E80FBDB97}"/>
          </ac:picMkLst>
        </pc:picChg>
      </pc:sldChg>
      <pc:sldChg chg="addSp delSp modSp add mod modNotesTx">
        <pc:chgData name="Elnaz Talebi" userId="9f47c7ae5253ed99" providerId="LiveId" clId="{E088D5F6-B1B4-405C-99B4-225ECB7C932B}" dt="2023-11-08T15:58:10.471" v="5309" actId="20577"/>
        <pc:sldMkLst>
          <pc:docMk/>
          <pc:sldMk cId="717293657" sldId="400"/>
        </pc:sldMkLst>
        <pc:spChg chg="del">
          <ac:chgData name="Elnaz Talebi" userId="9f47c7ae5253ed99" providerId="LiveId" clId="{E088D5F6-B1B4-405C-99B4-225ECB7C932B}" dt="2022-06-14T01:26:49.977" v="2594" actId="478"/>
          <ac:spMkLst>
            <pc:docMk/>
            <pc:sldMk cId="717293657" sldId="400"/>
            <ac:spMk id="3" creationId="{594F0BA2-6F85-7FC9-E1F8-D2F6C97DA699}"/>
          </ac:spMkLst>
        </pc:spChg>
        <pc:spChg chg="mod">
          <ac:chgData name="Elnaz Talebi" userId="9f47c7ae5253ed99" providerId="LiveId" clId="{E088D5F6-B1B4-405C-99B4-225ECB7C932B}" dt="2023-11-08T15:58:00.109" v="5306" actId="20577"/>
          <ac:spMkLst>
            <pc:docMk/>
            <pc:sldMk cId="717293657" sldId="400"/>
            <ac:spMk id="7" creationId="{3E174092-82D3-44E0-8948-4096232ED0A7}"/>
          </ac:spMkLst>
        </pc:spChg>
        <pc:spChg chg="add mod">
          <ac:chgData name="Elnaz Talebi" userId="9f47c7ae5253ed99" providerId="LiveId" clId="{E088D5F6-B1B4-405C-99B4-225ECB7C932B}" dt="2023-11-08T15:58:10.471" v="5309" actId="20577"/>
          <ac:spMkLst>
            <pc:docMk/>
            <pc:sldMk cId="717293657" sldId="400"/>
            <ac:spMk id="9" creationId="{325927C9-85E9-6A32-6C44-2F69E170D8E1}"/>
          </ac:spMkLst>
        </pc:spChg>
        <pc:picChg chg="add mod">
          <ac:chgData name="Elnaz Talebi" userId="9f47c7ae5253ed99" providerId="LiveId" clId="{E088D5F6-B1B4-405C-99B4-225ECB7C932B}" dt="2022-06-14T10:01:55.299" v="4187" actId="1076"/>
          <ac:picMkLst>
            <pc:docMk/>
            <pc:sldMk cId="717293657" sldId="400"/>
            <ac:picMk id="4" creationId="{0255A671-D5D6-BB24-BB28-4EED87320EF8}"/>
          </ac:picMkLst>
        </pc:picChg>
        <pc:picChg chg="add mod">
          <ac:chgData name="Elnaz Talebi" userId="9f47c7ae5253ed99" providerId="LiveId" clId="{E088D5F6-B1B4-405C-99B4-225ECB7C932B}" dt="2022-06-14T10:01:52.518" v="4186" actId="1076"/>
          <ac:picMkLst>
            <pc:docMk/>
            <pc:sldMk cId="717293657" sldId="400"/>
            <ac:picMk id="8" creationId="{5F059D16-870D-B0E3-4DA2-80D5C79B0816}"/>
          </ac:picMkLst>
        </pc:picChg>
      </pc:sldChg>
      <pc:sldChg chg="addSp delSp modSp add mod">
        <pc:chgData name="Elnaz Talebi" userId="9f47c7ae5253ed99" providerId="LiveId" clId="{E088D5F6-B1B4-405C-99B4-225ECB7C932B}" dt="2022-06-14T09:31:48.101" v="4133" actId="20577"/>
        <pc:sldMkLst>
          <pc:docMk/>
          <pc:sldMk cId="3655682899" sldId="401"/>
        </pc:sldMkLst>
        <pc:spChg chg="del">
          <ac:chgData name="Elnaz Talebi" userId="9f47c7ae5253ed99" providerId="LiveId" clId="{E088D5F6-B1B4-405C-99B4-225ECB7C932B}" dt="2022-06-14T01:22:15.355" v="2572" actId="22"/>
          <ac:spMkLst>
            <pc:docMk/>
            <pc:sldMk cId="3655682899" sldId="401"/>
            <ac:spMk id="3" creationId="{594F0BA2-6F85-7FC9-E1F8-D2F6C97DA699}"/>
          </ac:spMkLst>
        </pc:spChg>
        <pc:spChg chg="mod">
          <ac:chgData name="Elnaz Talebi" userId="9f47c7ae5253ed99" providerId="LiveId" clId="{E088D5F6-B1B4-405C-99B4-225ECB7C932B}" dt="2022-06-14T09:31:48.101" v="4133" actId="20577"/>
          <ac:spMkLst>
            <pc:docMk/>
            <pc:sldMk cId="3655682899" sldId="401"/>
            <ac:spMk id="7" creationId="{3E174092-82D3-44E0-8948-4096232ED0A7}"/>
          </ac:spMkLst>
        </pc:spChg>
        <pc:picChg chg="add mod modCrop">
          <ac:chgData name="Elnaz Talebi" userId="9f47c7ae5253ed99" providerId="LiveId" clId="{E088D5F6-B1B4-405C-99B4-225ECB7C932B}" dt="2022-06-14T09:27:31.239" v="4083" actId="1076"/>
          <ac:picMkLst>
            <pc:docMk/>
            <pc:sldMk cId="3655682899" sldId="401"/>
            <ac:picMk id="3" creationId="{EE827378-5F14-3168-EFCA-50CD21AB69A6}"/>
          </ac:picMkLst>
        </pc:picChg>
        <pc:picChg chg="add mod ord modCrop">
          <ac:chgData name="Elnaz Talebi" userId="9f47c7ae5253ed99" providerId="LiveId" clId="{E088D5F6-B1B4-405C-99B4-225ECB7C932B}" dt="2022-06-14T09:13:12.431" v="4033" actId="1076"/>
          <ac:picMkLst>
            <pc:docMk/>
            <pc:sldMk cId="3655682899" sldId="401"/>
            <ac:picMk id="4" creationId="{43FA4899-65DA-C945-9076-F62AC1AF6F63}"/>
          </ac:picMkLst>
        </pc:picChg>
        <pc:picChg chg="add del mod modCrop">
          <ac:chgData name="Elnaz Talebi" userId="9f47c7ae5253ed99" providerId="LiveId" clId="{E088D5F6-B1B4-405C-99B4-225ECB7C932B}" dt="2022-06-14T09:27:23.804" v="4080" actId="478"/>
          <ac:picMkLst>
            <pc:docMk/>
            <pc:sldMk cId="3655682899" sldId="401"/>
            <ac:picMk id="8" creationId="{288E3684-45C1-7A88-D4B2-CEBEE3947529}"/>
          </ac:picMkLst>
        </pc:picChg>
        <pc:picChg chg="add mod modCrop">
          <ac:chgData name="Elnaz Talebi" userId="9f47c7ae5253ed99" providerId="LiveId" clId="{E088D5F6-B1B4-405C-99B4-225ECB7C932B}" dt="2022-06-14T09:29:57.348" v="4095" actId="1076"/>
          <ac:picMkLst>
            <pc:docMk/>
            <pc:sldMk cId="3655682899" sldId="401"/>
            <ac:picMk id="9" creationId="{C42D9CA6-FBBF-EAC9-8128-350E9211E5C6}"/>
          </ac:picMkLst>
        </pc:picChg>
      </pc:sldChg>
      <pc:sldChg chg="addSp delSp modSp add mod ord">
        <pc:chgData name="Elnaz Talebi" userId="9f47c7ae5253ed99" providerId="LiveId" clId="{E088D5F6-B1B4-405C-99B4-225ECB7C932B}" dt="2022-06-14T09:30:59.668" v="4114" actId="20577"/>
        <pc:sldMkLst>
          <pc:docMk/>
          <pc:sldMk cId="3903594260" sldId="402"/>
        </pc:sldMkLst>
        <pc:spChg chg="del">
          <ac:chgData name="Elnaz Talebi" userId="9f47c7ae5253ed99" providerId="LiveId" clId="{E088D5F6-B1B4-405C-99B4-225ECB7C932B}" dt="2022-06-14T01:19:28.935" v="2558" actId="22"/>
          <ac:spMkLst>
            <pc:docMk/>
            <pc:sldMk cId="3903594260" sldId="402"/>
            <ac:spMk id="3" creationId="{594F0BA2-6F85-7FC9-E1F8-D2F6C97DA699}"/>
          </ac:spMkLst>
        </pc:spChg>
        <pc:spChg chg="mod">
          <ac:chgData name="Elnaz Talebi" userId="9f47c7ae5253ed99" providerId="LiveId" clId="{E088D5F6-B1B4-405C-99B4-225ECB7C932B}" dt="2022-06-14T09:30:59.668" v="4114" actId="20577"/>
          <ac:spMkLst>
            <pc:docMk/>
            <pc:sldMk cId="3903594260" sldId="402"/>
            <ac:spMk id="7" creationId="{3E174092-82D3-44E0-8948-4096232ED0A7}"/>
          </ac:spMkLst>
        </pc:spChg>
        <pc:spChg chg="add del mod">
          <ac:chgData name="Elnaz Talebi" userId="9f47c7ae5253ed99" providerId="LiveId" clId="{E088D5F6-B1B4-405C-99B4-225ECB7C932B}" dt="2022-06-14T01:25:13.145" v="2591" actId="478"/>
          <ac:spMkLst>
            <pc:docMk/>
            <pc:sldMk cId="3903594260" sldId="402"/>
            <ac:spMk id="10" creationId="{892E7479-AD63-79C0-D406-49E2540CB041}"/>
          </ac:spMkLst>
        </pc:spChg>
        <pc:picChg chg="add mod modCrop">
          <ac:chgData name="Elnaz Talebi" userId="9f47c7ae5253ed99" providerId="LiveId" clId="{E088D5F6-B1B4-405C-99B4-225ECB7C932B}" dt="2022-06-14T09:18:42.533" v="4064" actId="1076"/>
          <ac:picMkLst>
            <pc:docMk/>
            <pc:sldMk cId="3903594260" sldId="402"/>
            <ac:picMk id="3" creationId="{E4963A22-4B2D-2182-8D98-B978EC531323}"/>
          </ac:picMkLst>
        </pc:picChg>
        <pc:picChg chg="add del mod ord modCrop">
          <ac:chgData name="Elnaz Talebi" userId="9f47c7ae5253ed99" providerId="LiveId" clId="{E088D5F6-B1B4-405C-99B4-225ECB7C932B}" dt="2022-06-14T01:24:37.746" v="2586" actId="478"/>
          <ac:picMkLst>
            <pc:docMk/>
            <pc:sldMk cId="3903594260" sldId="402"/>
            <ac:picMk id="4" creationId="{2C248C51-083F-66BC-FAFA-EC37291AE6BC}"/>
          </ac:picMkLst>
        </pc:picChg>
        <pc:picChg chg="add mod modCrop">
          <ac:chgData name="Elnaz Talebi" userId="9f47c7ae5253ed99" providerId="LiveId" clId="{E088D5F6-B1B4-405C-99B4-225ECB7C932B}" dt="2022-06-14T09:24:48.798" v="4075" actId="1076"/>
          <ac:picMkLst>
            <pc:docMk/>
            <pc:sldMk cId="3903594260" sldId="402"/>
            <ac:picMk id="5" creationId="{884A1D15-E96B-B0BD-7218-F8A8FCF4FB0D}"/>
          </ac:picMkLst>
        </pc:picChg>
        <pc:picChg chg="add mod modCrop">
          <ac:chgData name="Elnaz Talebi" userId="9f47c7ae5253ed99" providerId="LiveId" clId="{E088D5F6-B1B4-405C-99B4-225ECB7C932B}" dt="2022-06-14T09:11:58.885" v="4022" actId="1076"/>
          <ac:picMkLst>
            <pc:docMk/>
            <pc:sldMk cId="3903594260" sldId="402"/>
            <ac:picMk id="8" creationId="{26201D4E-0BCC-FDA5-69AF-BE42B7823F09}"/>
          </ac:picMkLst>
        </pc:picChg>
        <pc:picChg chg="add del mod modCrop">
          <ac:chgData name="Elnaz Talebi" userId="9f47c7ae5253ed99" providerId="LiveId" clId="{E088D5F6-B1B4-405C-99B4-225ECB7C932B}" dt="2022-06-14T09:24:38.683" v="4071" actId="478"/>
          <ac:picMkLst>
            <pc:docMk/>
            <pc:sldMk cId="3903594260" sldId="402"/>
            <ac:picMk id="12" creationId="{DE15DB65-76FE-EB53-92C5-3A63920B979E}"/>
          </ac:picMkLst>
        </pc:picChg>
      </pc:sldChg>
      <pc:sldChg chg="addSp delSp modSp add mod">
        <pc:chgData name="Elnaz Talebi" userId="9f47c7ae5253ed99" providerId="LiveId" clId="{E088D5F6-B1B4-405C-99B4-225ECB7C932B}" dt="2022-06-14T10:00:16.717" v="4179" actId="14100"/>
        <pc:sldMkLst>
          <pc:docMk/>
          <pc:sldMk cId="1504254238" sldId="403"/>
        </pc:sldMkLst>
        <pc:spChg chg="del">
          <ac:chgData name="Elnaz Talebi" userId="9f47c7ae5253ed99" providerId="LiveId" clId="{E088D5F6-B1B4-405C-99B4-225ECB7C932B}" dt="2022-06-14T01:15:28.283" v="2549" actId="22"/>
          <ac:spMkLst>
            <pc:docMk/>
            <pc:sldMk cId="1504254238" sldId="403"/>
            <ac:spMk id="3" creationId="{594F0BA2-6F85-7FC9-E1F8-D2F6C97DA699}"/>
          </ac:spMkLst>
        </pc:spChg>
        <pc:spChg chg="mod">
          <ac:chgData name="Elnaz Talebi" userId="9f47c7ae5253ed99" providerId="LiveId" clId="{E088D5F6-B1B4-405C-99B4-225ECB7C932B}" dt="2022-06-14T09:31:28.441" v="4127" actId="20577"/>
          <ac:spMkLst>
            <pc:docMk/>
            <pc:sldMk cId="1504254238" sldId="403"/>
            <ac:spMk id="7" creationId="{3E174092-82D3-44E0-8948-4096232ED0A7}"/>
          </ac:spMkLst>
        </pc:spChg>
        <pc:spChg chg="add del">
          <ac:chgData name="Elnaz Talebi" userId="9f47c7ae5253ed99" providerId="LiveId" clId="{E088D5F6-B1B4-405C-99B4-225ECB7C932B}" dt="2022-06-14T09:37:46.316" v="4144" actId="22"/>
          <ac:spMkLst>
            <pc:docMk/>
            <pc:sldMk cId="1504254238" sldId="403"/>
            <ac:spMk id="9" creationId="{529FAC18-3924-40FE-33AC-7E4F9D5B8D1B}"/>
          </ac:spMkLst>
        </pc:spChg>
        <pc:picChg chg="add mod modCrop">
          <ac:chgData name="Elnaz Talebi" userId="9f47c7ae5253ed99" providerId="LiveId" clId="{E088D5F6-B1B4-405C-99B4-225ECB7C932B}" dt="2022-06-14T09:17:03.051" v="4054" actId="1076"/>
          <ac:picMkLst>
            <pc:docMk/>
            <pc:sldMk cId="1504254238" sldId="403"/>
            <ac:picMk id="3" creationId="{94A3A0D1-F14B-55E1-B0BA-33F6887E984A}"/>
          </ac:picMkLst>
        </pc:picChg>
        <pc:picChg chg="add mod ord modCrop">
          <ac:chgData name="Elnaz Talebi" userId="9f47c7ae5253ed99" providerId="LiveId" clId="{E088D5F6-B1B4-405C-99B4-225ECB7C932B}" dt="2022-06-14T09:10:44.455" v="4013" actId="1076"/>
          <ac:picMkLst>
            <pc:docMk/>
            <pc:sldMk cId="1504254238" sldId="403"/>
            <ac:picMk id="4" creationId="{DD949BF1-B8D6-6931-89B8-9B0DF708E9FF}"/>
          </ac:picMkLst>
        </pc:picChg>
        <pc:picChg chg="add del mod modCrop">
          <ac:chgData name="Elnaz Talebi" userId="9f47c7ae5253ed99" providerId="LiveId" clId="{E088D5F6-B1B4-405C-99B4-225ECB7C932B}" dt="2022-06-14T09:59:15.291" v="4170" actId="478"/>
          <ac:picMkLst>
            <pc:docMk/>
            <pc:sldMk cId="1504254238" sldId="403"/>
            <ac:picMk id="5" creationId="{3D692301-B76A-3E87-9546-1DC65A7E62E8}"/>
          </ac:picMkLst>
        </pc:picChg>
        <pc:picChg chg="add mod modCrop">
          <ac:chgData name="Elnaz Talebi" userId="9f47c7ae5253ed99" providerId="LiveId" clId="{E088D5F6-B1B4-405C-99B4-225ECB7C932B}" dt="2022-06-14T09:11:07.481" v="4015" actId="1076"/>
          <ac:picMkLst>
            <pc:docMk/>
            <pc:sldMk cId="1504254238" sldId="403"/>
            <ac:picMk id="8" creationId="{7603B40B-BA8E-7D49-5322-20078C72B5F2}"/>
          </ac:picMkLst>
        </pc:picChg>
        <pc:picChg chg="add mod modCrop">
          <ac:chgData name="Elnaz Talebi" userId="9f47c7ae5253ed99" providerId="LiveId" clId="{E088D5F6-B1B4-405C-99B4-225ECB7C932B}" dt="2022-06-14T10:00:16.717" v="4179" actId="14100"/>
          <ac:picMkLst>
            <pc:docMk/>
            <pc:sldMk cId="1504254238" sldId="403"/>
            <ac:picMk id="10" creationId="{FA0715A3-CE6D-2B60-F5F2-F894A9883B07}"/>
          </ac:picMkLst>
        </pc:picChg>
      </pc:sldChg>
      <pc:sldChg chg="addSp delSp modSp new mod setBg addAnim chgLayout">
        <pc:chgData name="Elnaz Talebi" userId="9f47c7ae5253ed99" providerId="LiveId" clId="{E088D5F6-B1B4-405C-99B4-225ECB7C932B}" dt="2022-06-14T12:00:23.742" v="4877" actId="122"/>
        <pc:sldMkLst>
          <pc:docMk/>
          <pc:sldMk cId="2213644221" sldId="404"/>
        </pc:sldMkLst>
        <pc:spChg chg="mod ord">
          <ac:chgData name="Elnaz Talebi" userId="9f47c7ae5253ed99" providerId="LiveId" clId="{E088D5F6-B1B4-405C-99B4-225ECB7C932B}" dt="2022-06-14T12:00:23.742" v="4877" actId="122"/>
          <ac:spMkLst>
            <pc:docMk/>
            <pc:sldMk cId="2213644221" sldId="404"/>
            <ac:spMk id="2" creationId="{0D33BA45-9C3B-B23D-8507-4764E28E9706}"/>
          </ac:spMkLst>
        </pc:spChg>
        <pc:spChg chg="del mod ord">
          <ac:chgData name="Elnaz Talebi" userId="9f47c7ae5253ed99" providerId="LiveId" clId="{E088D5F6-B1B4-405C-99B4-225ECB7C932B}" dt="2022-06-14T11:59:27.953" v="4872" actId="700"/>
          <ac:spMkLst>
            <pc:docMk/>
            <pc:sldMk cId="2213644221" sldId="404"/>
            <ac:spMk id="3" creationId="{4E205442-192A-EC82-7A67-8B030435B2A0}"/>
          </ac:spMkLst>
        </pc:spChg>
        <pc:spChg chg="del mod ord">
          <ac:chgData name="Elnaz Talebi" userId="9f47c7ae5253ed99" providerId="LiveId" clId="{E088D5F6-B1B4-405C-99B4-225ECB7C932B}" dt="2022-06-14T11:59:27.953" v="4872" actId="700"/>
          <ac:spMkLst>
            <pc:docMk/>
            <pc:sldMk cId="2213644221" sldId="404"/>
            <ac:spMk id="4" creationId="{99D0C4D1-792E-D860-1494-4E437B51ABCF}"/>
          </ac:spMkLst>
        </pc:spChg>
        <pc:spChg chg="del">
          <ac:chgData name="Elnaz Talebi" userId="9f47c7ae5253ed99" providerId="LiveId" clId="{E088D5F6-B1B4-405C-99B4-225ECB7C932B}" dt="2022-06-14T11:59:27.953" v="4872" actId="700"/>
          <ac:spMkLst>
            <pc:docMk/>
            <pc:sldMk cId="2213644221" sldId="404"/>
            <ac:spMk id="5" creationId="{89873ADB-AC5B-6226-D1C4-E9CA3C5A3458}"/>
          </ac:spMkLst>
        </pc:spChg>
        <pc:spChg chg="del">
          <ac:chgData name="Elnaz Talebi" userId="9f47c7ae5253ed99" providerId="LiveId" clId="{E088D5F6-B1B4-405C-99B4-225ECB7C932B}" dt="2022-06-14T11:59:27.953" v="4872" actId="700"/>
          <ac:spMkLst>
            <pc:docMk/>
            <pc:sldMk cId="2213644221" sldId="404"/>
            <ac:spMk id="6" creationId="{71C5A49A-A7AC-1ED0-3096-D3B08AC71590}"/>
          </ac:spMkLst>
        </pc:spChg>
        <pc:spChg chg="del">
          <ac:chgData name="Elnaz Talebi" userId="9f47c7ae5253ed99" providerId="LiveId" clId="{E088D5F6-B1B4-405C-99B4-225ECB7C932B}" dt="2022-06-14T11:57:52.957" v="4819" actId="478"/>
          <ac:spMkLst>
            <pc:docMk/>
            <pc:sldMk cId="2213644221" sldId="404"/>
            <ac:spMk id="7" creationId="{DCAA5EE1-1077-B21A-9739-41D3BB68EA87}"/>
          </ac:spMkLst>
        </pc:spChg>
        <pc:spChg chg="del">
          <ac:chgData name="Elnaz Talebi" userId="9f47c7ae5253ed99" providerId="LiveId" clId="{E088D5F6-B1B4-405C-99B4-225ECB7C932B}" dt="2022-06-14T11:57:55.816" v="4820" actId="478"/>
          <ac:spMkLst>
            <pc:docMk/>
            <pc:sldMk cId="2213644221" sldId="404"/>
            <ac:spMk id="8" creationId="{D347AC39-939F-1C73-732D-CF946115258F}"/>
          </ac:spMkLst>
        </pc:spChg>
        <pc:spChg chg="mod ord">
          <ac:chgData name="Elnaz Talebi" userId="9f47c7ae5253ed99" providerId="LiveId" clId="{E088D5F6-B1B4-405C-99B4-225ECB7C932B}" dt="2022-06-14T11:59:40.156" v="4873" actId="26606"/>
          <ac:spMkLst>
            <pc:docMk/>
            <pc:sldMk cId="2213644221" sldId="404"/>
            <ac:spMk id="9" creationId="{FE67C1F1-2A3A-305A-D52F-B00B8E84DDAA}"/>
          </ac:spMkLst>
        </pc:spChg>
        <pc:spChg chg="add del mod ord">
          <ac:chgData name="Elnaz Talebi" userId="9f47c7ae5253ed99" providerId="LiveId" clId="{E088D5F6-B1B4-405C-99B4-225ECB7C932B}" dt="2022-06-14T12:00:07.500" v="4875" actId="478"/>
          <ac:spMkLst>
            <pc:docMk/>
            <pc:sldMk cId="2213644221" sldId="404"/>
            <ac:spMk id="10" creationId="{87BC3472-0B17-E081-003F-18CBC93C4A0F}"/>
          </ac:spMkLst>
        </pc:spChg>
        <pc:spChg chg="add del mod ord">
          <ac:chgData name="Elnaz Talebi" userId="9f47c7ae5253ed99" providerId="LiveId" clId="{E088D5F6-B1B4-405C-99B4-225ECB7C932B}" dt="2022-06-14T11:59:40.156" v="4873" actId="26606"/>
          <ac:spMkLst>
            <pc:docMk/>
            <pc:sldMk cId="2213644221" sldId="404"/>
            <ac:spMk id="11" creationId="{0E9BBE69-A5C3-70A7-7DC2-1766721EBDEC}"/>
          </ac:spMkLst>
        </pc:spChg>
        <pc:spChg chg="add">
          <ac:chgData name="Elnaz Talebi" userId="9f47c7ae5253ed99" providerId="LiveId" clId="{E088D5F6-B1B4-405C-99B4-225ECB7C932B}" dt="2022-06-14T11:59:40.156" v="4873" actId="26606"/>
          <ac:spMkLst>
            <pc:docMk/>
            <pc:sldMk cId="2213644221" sldId="404"/>
            <ac:spMk id="16" creationId="{82184FF4-7029-4ED7-813A-192E60608764}"/>
          </ac:spMkLst>
        </pc:spChg>
        <pc:spChg chg="add">
          <ac:chgData name="Elnaz Talebi" userId="9f47c7ae5253ed99" providerId="LiveId" clId="{E088D5F6-B1B4-405C-99B4-225ECB7C932B}" dt="2022-06-14T11:59:40.156" v="4873" actId="26606"/>
          <ac:spMkLst>
            <pc:docMk/>
            <pc:sldMk cId="2213644221" sldId="404"/>
            <ac:spMk id="18" creationId="{AAA7AB09-557C-41AD-9113-FF9F68FA1035}"/>
          </ac:spMkLst>
        </pc:spChg>
        <pc:spChg chg="add">
          <ac:chgData name="Elnaz Talebi" userId="9f47c7ae5253ed99" providerId="LiveId" clId="{E088D5F6-B1B4-405C-99B4-225ECB7C932B}" dt="2022-06-14T11:59:40.156" v="4873" actId="26606"/>
          <ac:spMkLst>
            <pc:docMk/>
            <pc:sldMk cId="2213644221" sldId="404"/>
            <ac:spMk id="20" creationId="{EF99ECAA-1F11-4937-BBA6-51935AB44C9D}"/>
          </ac:spMkLst>
        </pc:spChg>
        <pc:spChg chg="add">
          <ac:chgData name="Elnaz Talebi" userId="9f47c7ae5253ed99" providerId="LiveId" clId="{E088D5F6-B1B4-405C-99B4-225ECB7C932B}" dt="2022-06-14T11:59:40.156" v="4873" actId="26606"/>
          <ac:spMkLst>
            <pc:docMk/>
            <pc:sldMk cId="2213644221" sldId="404"/>
            <ac:spMk id="28" creationId="{940082A1-24A5-4276-83A4-39E993BD691B}"/>
          </ac:spMkLst>
        </pc:spChg>
        <pc:spChg chg="add">
          <ac:chgData name="Elnaz Talebi" userId="9f47c7ae5253ed99" providerId="LiveId" clId="{E088D5F6-B1B4-405C-99B4-225ECB7C932B}" dt="2022-06-14T11:59:40.156" v="4873" actId="26606"/>
          <ac:spMkLst>
            <pc:docMk/>
            <pc:sldMk cId="2213644221" sldId="404"/>
            <ac:spMk id="30" creationId="{6D840B21-A957-4CFE-AA5B-9711DF6D3305}"/>
          </ac:spMkLst>
        </pc:spChg>
        <pc:grpChg chg="add">
          <ac:chgData name="Elnaz Talebi" userId="9f47c7ae5253ed99" providerId="LiveId" clId="{E088D5F6-B1B4-405C-99B4-225ECB7C932B}" dt="2022-06-14T11:59:40.156" v="4873" actId="26606"/>
          <ac:grpSpMkLst>
            <pc:docMk/>
            <pc:sldMk cId="2213644221" sldId="404"/>
            <ac:grpSpMk id="22" creationId="{79DE9FAB-6BBA-4CFE-B67D-77B47F01ECA4}"/>
          </ac:grpSpMkLst>
        </pc:grpChg>
        <pc:grpChg chg="add">
          <ac:chgData name="Elnaz Talebi" userId="9f47c7ae5253ed99" providerId="LiveId" clId="{E088D5F6-B1B4-405C-99B4-225ECB7C932B}" dt="2022-06-14T11:59:40.156" v="4873" actId="26606"/>
          <ac:grpSpMkLst>
            <pc:docMk/>
            <pc:sldMk cId="2213644221" sldId="404"/>
            <ac:grpSpMk id="32" creationId="{DBFD4376-13D5-43C1-86D8-8133A9D886E1}"/>
          </ac:grpSpMkLst>
        </pc:grpChg>
      </pc:sldChg>
      <pc:sldChg chg="modSp add ord">
        <pc:chgData name="Elnaz Talebi" userId="9f47c7ae5253ed99" providerId="LiveId" clId="{E088D5F6-B1B4-405C-99B4-225ECB7C932B}" dt="2022-06-14T12:01:53.566" v="4890" actId="20577"/>
        <pc:sldMkLst>
          <pc:docMk/>
          <pc:sldMk cId="3351001403" sldId="405"/>
        </pc:sldMkLst>
        <pc:spChg chg="mod">
          <ac:chgData name="Elnaz Talebi" userId="9f47c7ae5253ed99" providerId="LiveId" clId="{E088D5F6-B1B4-405C-99B4-225ECB7C932B}" dt="2022-06-14T12:01:53.566" v="4890" actId="20577"/>
          <ac:spMkLst>
            <pc:docMk/>
            <pc:sldMk cId="3351001403" sldId="405"/>
            <ac:spMk id="2" creationId="{0D33BA45-9C3B-B23D-8507-4764E28E9706}"/>
          </ac:spMkLst>
        </pc:spChg>
      </pc:sldChg>
      <pc:sldChg chg="addSp delSp modSp add mod ord">
        <pc:chgData name="Elnaz Talebi" userId="9f47c7ae5253ed99" providerId="LiveId" clId="{E088D5F6-B1B4-405C-99B4-225ECB7C932B}" dt="2022-06-19T15:08:26.523" v="5303" actId="20577"/>
        <pc:sldMkLst>
          <pc:docMk/>
          <pc:sldMk cId="1325306636" sldId="406"/>
        </pc:sldMkLst>
        <pc:spChg chg="add mod">
          <ac:chgData name="Elnaz Talebi" userId="9f47c7ae5253ed99" providerId="LiveId" clId="{E088D5F6-B1B4-405C-99B4-225ECB7C932B}" dt="2022-06-19T15:08:26.523" v="5303" actId="20577"/>
          <ac:spMkLst>
            <pc:docMk/>
            <pc:sldMk cId="1325306636" sldId="406"/>
            <ac:spMk id="2" creationId="{99E9BB4E-7374-1001-D5DA-D8E7F2CD70B7}"/>
          </ac:spMkLst>
        </pc:spChg>
        <pc:spChg chg="add mod">
          <ac:chgData name="Elnaz Talebi" userId="9f47c7ae5253ed99" providerId="LiveId" clId="{E088D5F6-B1B4-405C-99B4-225ECB7C932B}" dt="2022-06-19T14:52:42.422" v="5157" actId="1076"/>
          <ac:spMkLst>
            <pc:docMk/>
            <pc:sldMk cId="1325306636" sldId="406"/>
            <ac:spMk id="3" creationId="{7FCAEAB2-B2D8-4C8B-E09E-9BD99B4F663E}"/>
          </ac:spMkLst>
        </pc:spChg>
        <pc:spChg chg="add mod">
          <ac:chgData name="Elnaz Talebi" userId="9f47c7ae5253ed99" providerId="LiveId" clId="{E088D5F6-B1B4-405C-99B4-225ECB7C932B}" dt="2022-06-19T15:02:42.593" v="5266" actId="20577"/>
          <ac:spMkLst>
            <pc:docMk/>
            <pc:sldMk cId="1325306636" sldId="406"/>
            <ac:spMk id="4" creationId="{C47C4E50-3068-912C-5A3D-1E38A14AEA41}"/>
          </ac:spMkLst>
        </pc:spChg>
        <pc:spChg chg="mod">
          <ac:chgData name="Elnaz Talebi" userId="9f47c7ae5253ed99" providerId="LiveId" clId="{E088D5F6-B1B4-405C-99B4-225ECB7C932B}" dt="2022-06-19T15:06:49.141" v="5287" actId="1076"/>
          <ac:spMkLst>
            <pc:docMk/>
            <pc:sldMk cId="1325306636" sldId="406"/>
            <ac:spMk id="7" creationId="{3E174092-82D3-44E0-8948-4096232ED0A7}"/>
          </ac:spMkLst>
        </pc:spChg>
        <pc:spChg chg="del">
          <ac:chgData name="Elnaz Talebi" userId="9f47c7ae5253ed99" providerId="LiveId" clId="{E088D5F6-B1B4-405C-99B4-225ECB7C932B}" dt="2022-06-19T14:42:51.346" v="5013" actId="478"/>
          <ac:spMkLst>
            <pc:docMk/>
            <pc:sldMk cId="1325306636" sldId="406"/>
            <ac:spMk id="8" creationId="{9DC2A929-21E3-4EE2-F60F-286B0E8FA121}"/>
          </ac:spMkLst>
        </pc:spChg>
        <pc:spChg chg="add mod">
          <ac:chgData name="Elnaz Talebi" userId="9f47c7ae5253ed99" providerId="LiveId" clId="{E088D5F6-B1B4-405C-99B4-225ECB7C932B}" dt="2022-06-19T15:02:55.635" v="5267"/>
          <ac:spMkLst>
            <pc:docMk/>
            <pc:sldMk cId="1325306636" sldId="406"/>
            <ac:spMk id="9" creationId="{4F27E2B0-BDA0-9168-FAA1-A77B861A0C0B}"/>
          </ac:spMkLst>
        </pc:spChg>
        <pc:spChg chg="del">
          <ac:chgData name="Elnaz Talebi" userId="9f47c7ae5253ed99" providerId="LiveId" clId="{E088D5F6-B1B4-405C-99B4-225ECB7C932B}" dt="2022-06-19T14:42:53.066" v="5014" actId="478"/>
          <ac:spMkLst>
            <pc:docMk/>
            <pc:sldMk cId="1325306636" sldId="406"/>
            <ac:spMk id="24" creationId="{9161238B-4A99-34E7-B804-1BACE6B99029}"/>
          </ac:spMkLst>
        </pc:spChg>
        <pc:spChg chg="del">
          <ac:chgData name="Elnaz Talebi" userId="9f47c7ae5253ed99" providerId="LiveId" clId="{E088D5F6-B1B4-405C-99B4-225ECB7C932B}" dt="2022-06-19T14:43:04.747" v="5015" actId="478"/>
          <ac:spMkLst>
            <pc:docMk/>
            <pc:sldMk cId="1325306636" sldId="406"/>
            <ac:spMk id="33" creationId="{0E6D0C6F-A4F3-4641-D39D-D3526C8B202B}"/>
          </ac:spMkLst>
        </pc:spChg>
        <pc:picChg chg="mod">
          <ac:chgData name="Elnaz Talebi" userId="9f47c7ae5253ed99" providerId="LiveId" clId="{E088D5F6-B1B4-405C-99B4-225ECB7C932B}" dt="2022-06-19T14:50:21.772" v="5136" actId="1076"/>
          <ac:picMkLst>
            <pc:docMk/>
            <pc:sldMk cId="1325306636" sldId="406"/>
            <ac:picMk id="5" creationId="{734C98BC-01A9-A55E-2021-8B5142F2FF4A}"/>
          </ac:picMkLst>
        </pc:picChg>
        <pc:picChg chg="mod">
          <ac:chgData name="Elnaz Talebi" userId="9f47c7ae5253ed99" providerId="LiveId" clId="{E088D5F6-B1B4-405C-99B4-225ECB7C932B}" dt="2022-06-19T14:58:20.852" v="5241" actId="29295"/>
          <ac:picMkLst>
            <pc:docMk/>
            <pc:sldMk cId="1325306636" sldId="406"/>
            <ac:picMk id="16" creationId="{76288409-5B2C-A5A2-8EB3-A8D8DE8CB2A4}"/>
          </ac:picMkLst>
        </pc:picChg>
        <pc:picChg chg="add mod">
          <ac:chgData name="Elnaz Talebi" userId="9f47c7ae5253ed99" providerId="LiveId" clId="{E088D5F6-B1B4-405C-99B4-225ECB7C932B}" dt="2022-06-19T14:58:10.223" v="5220" actId="29295"/>
          <ac:picMkLst>
            <pc:docMk/>
            <pc:sldMk cId="1325306636" sldId="406"/>
            <ac:picMk id="21" creationId="{CA06F03D-00B7-9646-9237-1C076AF319E5}"/>
          </ac:picMkLst>
        </pc:picChg>
        <pc:picChg chg="add mod">
          <ac:chgData name="Elnaz Talebi" userId="9f47c7ae5253ed99" providerId="LiveId" clId="{E088D5F6-B1B4-405C-99B4-225ECB7C932B}" dt="2022-06-19T14:57:59.343" v="5208" actId="1076"/>
          <ac:picMkLst>
            <pc:docMk/>
            <pc:sldMk cId="1325306636" sldId="406"/>
            <ac:picMk id="25" creationId="{6F05D2EA-8A01-35FB-6BEC-191356CB0855}"/>
          </ac:picMkLst>
        </pc:picChg>
        <pc:picChg chg="del">
          <ac:chgData name="Elnaz Talebi" userId="9f47c7ae5253ed99" providerId="LiveId" clId="{E088D5F6-B1B4-405C-99B4-225ECB7C932B}" dt="2022-06-19T14:43:19.107" v="5018" actId="478"/>
          <ac:picMkLst>
            <pc:docMk/>
            <pc:sldMk cId="1325306636" sldId="406"/>
            <ac:picMk id="26" creationId="{0F974450-A0DE-D4F8-522C-D67A8CA1757A}"/>
          </ac:picMkLst>
        </pc:picChg>
        <pc:picChg chg="add mod">
          <ac:chgData name="Elnaz Talebi" userId="9f47c7ae5253ed99" providerId="LiveId" clId="{E088D5F6-B1B4-405C-99B4-225ECB7C932B}" dt="2022-06-19T14:57:19.701" v="5205" actId="1076"/>
          <ac:picMkLst>
            <pc:docMk/>
            <pc:sldMk cId="1325306636" sldId="406"/>
            <ac:picMk id="27" creationId="{FE6425DE-D004-279E-1C0F-13CC3378715B}"/>
          </ac:picMkLst>
        </pc:picChg>
        <pc:picChg chg="del">
          <ac:chgData name="Elnaz Talebi" userId="9f47c7ae5253ed99" providerId="LiveId" clId="{E088D5F6-B1B4-405C-99B4-225ECB7C932B}" dt="2022-06-19T14:43:13.867" v="5016" actId="478"/>
          <ac:picMkLst>
            <pc:docMk/>
            <pc:sldMk cId="1325306636" sldId="406"/>
            <ac:picMk id="28" creationId="{9D917B35-39BE-02AA-670C-D37ECAAEA8E0}"/>
          </ac:picMkLst>
        </pc:picChg>
        <pc:picChg chg="add mod">
          <ac:chgData name="Elnaz Talebi" userId="9f47c7ae5253ed99" providerId="LiveId" clId="{E088D5F6-B1B4-405C-99B4-225ECB7C932B}" dt="2022-06-19T14:57:15.949" v="5204" actId="1076"/>
          <ac:picMkLst>
            <pc:docMk/>
            <pc:sldMk cId="1325306636" sldId="406"/>
            <ac:picMk id="29" creationId="{B7EE1D11-E9C3-61AB-D8B2-7615F91114FA}"/>
          </ac:picMkLst>
        </pc:picChg>
        <pc:picChg chg="del">
          <ac:chgData name="Elnaz Talebi" userId="9f47c7ae5253ed99" providerId="LiveId" clId="{E088D5F6-B1B4-405C-99B4-225ECB7C932B}" dt="2022-06-19T14:43:20.207" v="5019" actId="478"/>
          <ac:picMkLst>
            <pc:docMk/>
            <pc:sldMk cId="1325306636" sldId="406"/>
            <ac:picMk id="30" creationId="{5C61047C-E5D6-3BC6-5297-791A49488528}"/>
          </ac:picMkLst>
        </pc:picChg>
        <pc:picChg chg="mod">
          <ac:chgData name="Elnaz Talebi" userId="9f47c7ae5253ed99" providerId="LiveId" clId="{E088D5F6-B1B4-405C-99B4-225ECB7C932B}" dt="2022-06-19T14:58:15.403" v="5226" actId="29295"/>
          <ac:picMkLst>
            <pc:docMk/>
            <pc:sldMk cId="1325306636" sldId="406"/>
            <ac:picMk id="31" creationId="{79AEF5DD-347F-E71A-D570-23C3FF0A914F}"/>
          </ac:picMkLst>
        </pc:picChg>
        <pc:picChg chg="del">
          <ac:chgData name="Elnaz Talebi" userId="9f47c7ae5253ed99" providerId="LiveId" clId="{E088D5F6-B1B4-405C-99B4-225ECB7C932B}" dt="2022-06-19T14:43:14.906" v="5017" actId="478"/>
          <ac:picMkLst>
            <pc:docMk/>
            <pc:sldMk cId="1325306636" sldId="406"/>
            <ac:picMk id="32" creationId="{DF51CF83-280A-BE21-E344-A0BECB0FBEF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5/29/2024</a:t>
            </a:fld>
            <a:endParaRPr lang="en-US" dirty="0"/>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dirty="0"/>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dirty="0"/>
          </a:p>
        </p:txBody>
      </p:sp>
    </p:spTree>
    <p:extLst>
      <p:ext uri="{BB962C8B-B14F-4D97-AF65-F5344CB8AC3E}">
        <p14:creationId xmlns:p14="http://schemas.microsoft.com/office/powerpoint/2010/main" val="3542497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dirty="0"/>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dirty="0"/>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dirty="0"/>
          </a:p>
        </p:txBody>
      </p:sp>
    </p:spTree>
    <p:extLst>
      <p:ext uri="{BB962C8B-B14F-4D97-AF65-F5344CB8AC3E}">
        <p14:creationId xmlns:p14="http://schemas.microsoft.com/office/powerpoint/2010/main" val="4043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8</a:t>
            </a:fld>
            <a:endParaRPr lang="en-US" dirty="0"/>
          </a:p>
        </p:txBody>
      </p:sp>
    </p:spTree>
    <p:extLst>
      <p:ext uri="{BB962C8B-B14F-4D97-AF65-F5344CB8AC3E}">
        <p14:creationId xmlns:p14="http://schemas.microsoft.com/office/powerpoint/2010/main" val="359336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United States has the highest GDP</a:t>
            </a:r>
          </a:p>
        </p:txBody>
      </p:sp>
      <p:sp>
        <p:nvSpPr>
          <p:cNvPr id="4" name="Slide Number Placeholder 3"/>
          <p:cNvSpPr>
            <a:spLocks noGrp="1"/>
          </p:cNvSpPr>
          <p:nvPr>
            <p:ph type="sldNum" sz="quarter" idx="5"/>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3709909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here united states during 1960 to 2020 has the highest growth percentage </a:t>
            </a:r>
          </a:p>
        </p:txBody>
      </p:sp>
      <p:sp>
        <p:nvSpPr>
          <p:cNvPr id="4" name="Slide Number Placeholder 3"/>
          <p:cNvSpPr>
            <a:spLocks noGrp="1"/>
          </p:cNvSpPr>
          <p:nvPr>
            <p:ph type="sldNum" sz="quarter" idx="5"/>
          </p:nvPr>
        </p:nvSpPr>
        <p:spPr/>
        <p:txBody>
          <a:bodyPr/>
          <a:lstStyle/>
          <a:p>
            <a:fld id="{E7CCE34D-CFF1-4FFE-815B-D050E7ED2DFD}" type="slidenum">
              <a:rPr lang="en-US" smtClean="0"/>
              <a:t>16</a:t>
            </a:fld>
            <a:endParaRPr lang="en-US" dirty="0"/>
          </a:p>
        </p:txBody>
      </p:sp>
    </p:spTree>
    <p:extLst>
      <p:ext uri="{BB962C8B-B14F-4D97-AF65-F5344CB8AC3E}">
        <p14:creationId xmlns:p14="http://schemas.microsoft.com/office/powerpoint/2010/main" val="1210645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Guyana country with 43.3 percentage is a very high-rise GDP,  and Fiji country with -19 percentage is the very high-fall GDP</a:t>
            </a:r>
          </a:p>
        </p:txBody>
      </p:sp>
      <p:sp>
        <p:nvSpPr>
          <p:cNvPr id="4" name="Slide Number Placeholder 3"/>
          <p:cNvSpPr>
            <a:spLocks noGrp="1"/>
          </p:cNvSpPr>
          <p:nvPr>
            <p:ph type="sldNum" sz="quarter" idx="5"/>
          </p:nvPr>
        </p:nvSpPr>
        <p:spPr/>
        <p:txBody>
          <a:bodyPr/>
          <a:lstStyle/>
          <a:p>
            <a:fld id="{E7CCE34D-CFF1-4FFE-815B-D050E7ED2DFD}" type="slidenum">
              <a:rPr lang="en-US" smtClean="0"/>
              <a:t>17</a:t>
            </a:fld>
            <a:endParaRPr lang="en-US" dirty="0"/>
          </a:p>
        </p:txBody>
      </p:sp>
    </p:spTree>
    <p:extLst>
      <p:ext uri="{BB962C8B-B14F-4D97-AF65-F5344CB8AC3E}">
        <p14:creationId xmlns:p14="http://schemas.microsoft.com/office/powerpoint/2010/main" val="2729612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Fall</a:t>
            </a:r>
          </a:p>
          <a:p>
            <a:r>
              <a:rPr lang="en-US" dirty="0"/>
              <a:t>Medium Fall</a:t>
            </a:r>
          </a:p>
          <a:p>
            <a:r>
              <a:rPr lang="en-US" dirty="0"/>
              <a:t>High Fall</a:t>
            </a:r>
          </a:p>
          <a:p>
            <a:r>
              <a:rPr lang="en-US" dirty="0"/>
              <a:t>Very High Fall</a:t>
            </a:r>
          </a:p>
          <a:p>
            <a:endParaRPr lang="en-US" dirty="0"/>
          </a:p>
          <a:p>
            <a:r>
              <a:rPr lang="en-US" dirty="0"/>
              <a:t>Short rise</a:t>
            </a:r>
          </a:p>
          <a:p>
            <a:r>
              <a:rPr lang="en-US" dirty="0"/>
              <a:t>Medium Rise</a:t>
            </a:r>
          </a:p>
          <a:p>
            <a:r>
              <a:rPr lang="en-US" dirty="0"/>
              <a:t>Very High Rise</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18</a:t>
            </a:fld>
            <a:endParaRPr lang="en-US" dirty="0"/>
          </a:p>
        </p:txBody>
      </p:sp>
    </p:spTree>
    <p:extLst>
      <p:ext uri="{BB962C8B-B14F-4D97-AF65-F5344CB8AC3E}">
        <p14:creationId xmlns:p14="http://schemas.microsoft.com/office/powerpoint/2010/main" val="1747229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dirty="0"/>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dirty="0"/>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dirty="0"/>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dirty="0"/>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dirty="0"/>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dirty="0"/>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dirty="0"/>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dirty="0"/>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dirty="0"/>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dirty="0"/>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dirty="0"/>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dirty="0"/>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dirty="0"/>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dirty="0"/>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dirty="0"/>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dirty="0"/>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dirty="0"/>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kff.org/global-health-policy/issue-brief/economic-impact-of-covid-19-on-pepfar-countries/"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8.jpeg"/><Relationship Id="rId5" Type="http://schemas.openxmlformats.org/officeDocument/2006/relationships/hyperlink" Target="https://www.investopedia.com/terms/g/gdp.asp" TargetMode="External"/><Relationship Id="rId4" Type="http://schemas.openxmlformats.org/officeDocument/2006/relationships/hyperlink" Target="https://www.imf.org/external/pubs/ft/fandd/basics/gdp.htm#:~:text=GDP%20is%20important%20because%20it,the%20economy%20is%20doing%20wel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linkedin.com/in/elnaz-talebi" TargetMode="External"/><Relationship Id="rId1" Type="http://schemas.openxmlformats.org/officeDocument/2006/relationships/slideLayout" Target="../slideLayouts/slideLayout12.xml"/><Relationship Id="rId4" Type="http://schemas.openxmlformats.org/officeDocument/2006/relationships/image" Target="../media/image50.jp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45.png"/><Relationship Id="rId5" Type="http://schemas.microsoft.com/office/2007/relationships/hdphoto" Target="../media/hdphoto2.wdp"/><Relationship Id="rId10" Type="http://schemas.openxmlformats.org/officeDocument/2006/relationships/image" Target="../media/image44.png"/><Relationship Id="rId4" Type="http://schemas.openxmlformats.org/officeDocument/2006/relationships/image" Target="../media/image52.png"/><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fontScale="90000"/>
          </a:bodyPr>
          <a:lstStyle/>
          <a:p>
            <a:r>
              <a:rPr lang="en-US" dirty="0"/>
              <a:t>GDP fluctuation by Covid Pandemic</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Elnaz Talebi</a:t>
            </a:r>
          </a:p>
        </p:txBody>
      </p:sp>
      <p:pic>
        <p:nvPicPr>
          <p:cNvPr id="5" name="Picture 4" descr="Icon&#10;&#10;Description automatically generated">
            <a:extLst>
              <a:ext uri="{FF2B5EF4-FFF2-40B4-BE49-F238E27FC236}">
                <a16:creationId xmlns:a16="http://schemas.microsoft.com/office/drawing/2014/main" id="{EE3CFA91-4B3E-E55B-C4B1-2F4E40C89AF0}"/>
              </a:ext>
            </a:extLst>
          </p:cNvPr>
          <p:cNvPicPr>
            <a:picLocks noChangeAspect="1"/>
          </p:cNvPicPr>
          <p:nvPr/>
        </p:nvPicPr>
        <p:blipFill>
          <a:blip r:embed="rId4"/>
          <a:stretch>
            <a:fillRect/>
          </a:stretch>
        </p:blipFill>
        <p:spPr>
          <a:xfrm>
            <a:off x="8674472" y="5600416"/>
            <a:ext cx="2215405" cy="412065"/>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5545138" cy="1332000"/>
          </a:xfrm>
        </p:spPr>
        <p:txBody>
          <a:bodyPr/>
          <a:lstStyle/>
          <a:p>
            <a:pPr algn="ctr"/>
            <a:r>
              <a:rPr lang="en-US" sz="2800" dirty="0"/>
              <a:t>Top 3 Countries GDP by Continent</a:t>
            </a:r>
            <a:br>
              <a:rPr lang="en-US" sz="2800" dirty="0"/>
            </a:br>
            <a:r>
              <a:rPr lang="en-US" sz="2800" dirty="0"/>
              <a:t>South America</a:t>
            </a:r>
            <a:br>
              <a:rPr lang="en-US" sz="4800" dirty="0"/>
            </a:br>
            <a:r>
              <a:rPr lang="en-US" sz="1800" dirty="0"/>
              <a:t>Before Covid -19</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pic>
        <p:nvPicPr>
          <p:cNvPr id="8" name="Picture 7">
            <a:extLst>
              <a:ext uri="{FF2B5EF4-FFF2-40B4-BE49-F238E27FC236}">
                <a16:creationId xmlns:a16="http://schemas.microsoft.com/office/drawing/2014/main" id="{26201D4E-0BCC-FDA5-69AF-BE42B7823F09}"/>
              </a:ext>
            </a:extLst>
          </p:cNvPr>
          <p:cNvPicPr>
            <a:picLocks noChangeAspect="1"/>
          </p:cNvPicPr>
          <p:nvPr/>
        </p:nvPicPr>
        <p:blipFill rotWithShape="1">
          <a:blip r:embed="rId2"/>
          <a:srcRect l="11531" t="48660" r="22961" b="9553"/>
          <a:stretch/>
        </p:blipFill>
        <p:spPr>
          <a:xfrm>
            <a:off x="550862" y="2155148"/>
            <a:ext cx="5545138" cy="3723589"/>
          </a:xfrm>
          <a:prstGeom prst="rect">
            <a:avLst/>
          </a:prstGeom>
        </p:spPr>
      </p:pic>
      <p:pic>
        <p:nvPicPr>
          <p:cNvPr id="3" name="Picture 2">
            <a:extLst>
              <a:ext uri="{FF2B5EF4-FFF2-40B4-BE49-F238E27FC236}">
                <a16:creationId xmlns:a16="http://schemas.microsoft.com/office/drawing/2014/main" id="{E4963A22-4B2D-2182-8D98-B978EC531323}"/>
              </a:ext>
            </a:extLst>
          </p:cNvPr>
          <p:cNvPicPr>
            <a:picLocks noChangeAspect="1"/>
          </p:cNvPicPr>
          <p:nvPr/>
        </p:nvPicPr>
        <p:blipFill rotWithShape="1">
          <a:blip r:embed="rId3"/>
          <a:srcRect l="34756" t="78231" r="52649" b="18636"/>
          <a:stretch/>
        </p:blipFill>
        <p:spPr>
          <a:xfrm>
            <a:off x="958012" y="3790748"/>
            <a:ext cx="1713297" cy="452388"/>
          </a:xfrm>
          <a:prstGeom prst="rect">
            <a:avLst/>
          </a:prstGeom>
        </p:spPr>
      </p:pic>
      <p:pic>
        <p:nvPicPr>
          <p:cNvPr id="5" name="Picture 4">
            <a:extLst>
              <a:ext uri="{FF2B5EF4-FFF2-40B4-BE49-F238E27FC236}">
                <a16:creationId xmlns:a16="http://schemas.microsoft.com/office/drawing/2014/main" id="{884A1D15-E96B-B0BD-7218-F8A8FCF4FB0D}"/>
              </a:ext>
            </a:extLst>
          </p:cNvPr>
          <p:cNvPicPr>
            <a:picLocks noChangeAspect="1"/>
          </p:cNvPicPr>
          <p:nvPr/>
        </p:nvPicPr>
        <p:blipFill rotWithShape="1">
          <a:blip r:embed="rId4"/>
          <a:srcRect l="11218" t="50000" r="31131" b="9193"/>
          <a:stretch/>
        </p:blipFill>
        <p:spPr>
          <a:xfrm>
            <a:off x="6583679" y="2155148"/>
            <a:ext cx="4956249" cy="3723589"/>
          </a:xfrm>
          <a:prstGeom prst="rect">
            <a:avLst/>
          </a:prstGeom>
        </p:spPr>
      </p:pic>
    </p:spTree>
    <p:extLst>
      <p:ext uri="{BB962C8B-B14F-4D97-AF65-F5344CB8AC3E}">
        <p14:creationId xmlns:p14="http://schemas.microsoft.com/office/powerpoint/2010/main" val="3903594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138436"/>
          </a:xfrm>
        </p:spPr>
        <p:txBody>
          <a:bodyPr/>
          <a:lstStyle/>
          <a:p>
            <a:pPr algn="ctr"/>
            <a:r>
              <a:rPr lang="en-US" sz="2800" dirty="0"/>
              <a:t>Top 3 Countries GDP by Continent</a:t>
            </a:r>
            <a:br>
              <a:rPr lang="en-US" sz="2800" dirty="0"/>
            </a:br>
            <a:r>
              <a:rPr lang="en-US" sz="2800" dirty="0"/>
              <a:t>North America</a:t>
            </a:r>
            <a:br>
              <a:rPr lang="en-US" sz="4800" dirty="0"/>
            </a:br>
            <a:r>
              <a:rPr lang="en-US" sz="1800" dirty="0"/>
              <a:t>Before Covid -19</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dirty="0"/>
          </a:p>
        </p:txBody>
      </p:sp>
      <p:pic>
        <p:nvPicPr>
          <p:cNvPr id="4" name="Content Placeholder 3">
            <a:extLst>
              <a:ext uri="{FF2B5EF4-FFF2-40B4-BE49-F238E27FC236}">
                <a16:creationId xmlns:a16="http://schemas.microsoft.com/office/drawing/2014/main" id="{DD949BF1-B8D6-6931-89B8-9B0DF708E9FF}"/>
              </a:ext>
            </a:extLst>
          </p:cNvPr>
          <p:cNvPicPr>
            <a:picLocks noGrp="1" noChangeAspect="1"/>
          </p:cNvPicPr>
          <p:nvPr>
            <p:ph idx="1"/>
          </p:nvPr>
        </p:nvPicPr>
        <p:blipFill rotWithShape="1">
          <a:blip r:embed="rId2"/>
          <a:srcRect l="9607" t="45917" r="21508" b="11922"/>
          <a:stretch/>
        </p:blipFill>
        <p:spPr>
          <a:xfrm>
            <a:off x="851269" y="2826147"/>
            <a:ext cx="5244731" cy="3482578"/>
          </a:xfrm>
        </p:spPr>
      </p:pic>
      <p:pic>
        <p:nvPicPr>
          <p:cNvPr id="8" name="Picture 7">
            <a:extLst>
              <a:ext uri="{FF2B5EF4-FFF2-40B4-BE49-F238E27FC236}">
                <a16:creationId xmlns:a16="http://schemas.microsoft.com/office/drawing/2014/main" id="{7603B40B-BA8E-7D49-5322-20078C72B5F2}"/>
              </a:ext>
            </a:extLst>
          </p:cNvPr>
          <p:cNvPicPr>
            <a:picLocks noChangeAspect="1"/>
          </p:cNvPicPr>
          <p:nvPr/>
        </p:nvPicPr>
        <p:blipFill rotWithShape="1">
          <a:blip r:embed="rId3"/>
          <a:srcRect l="6749" t="48000" r="33514" b="9895"/>
          <a:stretch/>
        </p:blipFill>
        <p:spPr>
          <a:xfrm>
            <a:off x="7055340" y="1942214"/>
            <a:ext cx="4585797" cy="3430771"/>
          </a:xfrm>
          <a:prstGeom prst="rect">
            <a:avLst/>
          </a:prstGeom>
        </p:spPr>
      </p:pic>
      <p:pic>
        <p:nvPicPr>
          <p:cNvPr id="3" name="Picture 2">
            <a:extLst>
              <a:ext uri="{FF2B5EF4-FFF2-40B4-BE49-F238E27FC236}">
                <a16:creationId xmlns:a16="http://schemas.microsoft.com/office/drawing/2014/main" id="{94A3A0D1-F14B-55E1-B0BA-33F6887E984A}"/>
              </a:ext>
            </a:extLst>
          </p:cNvPr>
          <p:cNvPicPr>
            <a:picLocks noChangeAspect="1"/>
          </p:cNvPicPr>
          <p:nvPr/>
        </p:nvPicPr>
        <p:blipFill rotWithShape="1">
          <a:blip r:embed="rId4"/>
          <a:srcRect l="34970" t="71390" r="51551" b="25193"/>
          <a:stretch/>
        </p:blipFill>
        <p:spPr>
          <a:xfrm>
            <a:off x="1761423" y="4764505"/>
            <a:ext cx="1896177" cy="510139"/>
          </a:xfrm>
          <a:prstGeom prst="rect">
            <a:avLst/>
          </a:prstGeom>
        </p:spPr>
      </p:pic>
      <p:pic>
        <p:nvPicPr>
          <p:cNvPr id="10" name="Picture 9">
            <a:extLst>
              <a:ext uri="{FF2B5EF4-FFF2-40B4-BE49-F238E27FC236}">
                <a16:creationId xmlns:a16="http://schemas.microsoft.com/office/drawing/2014/main" id="{FA0715A3-CE6D-2B60-F5F2-F894A9883B07}"/>
              </a:ext>
            </a:extLst>
          </p:cNvPr>
          <p:cNvPicPr>
            <a:picLocks noChangeAspect="1"/>
          </p:cNvPicPr>
          <p:nvPr/>
        </p:nvPicPr>
        <p:blipFill rotWithShape="1">
          <a:blip r:embed="rId5"/>
          <a:srcRect l="22840" t="55029" r="43021" b="21464"/>
          <a:stretch/>
        </p:blipFill>
        <p:spPr>
          <a:xfrm>
            <a:off x="7541443" y="2253005"/>
            <a:ext cx="3733015" cy="2727975"/>
          </a:xfrm>
          <a:prstGeom prst="rect">
            <a:avLst/>
          </a:prstGeom>
        </p:spPr>
      </p:pic>
    </p:spTree>
    <p:extLst>
      <p:ext uri="{BB962C8B-B14F-4D97-AF65-F5344CB8AC3E}">
        <p14:creationId xmlns:p14="http://schemas.microsoft.com/office/powerpoint/2010/main" val="150425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155700"/>
          </a:xfrm>
        </p:spPr>
        <p:txBody>
          <a:bodyPr/>
          <a:lstStyle/>
          <a:p>
            <a:pPr algn="ctr"/>
            <a:r>
              <a:rPr lang="en-US" sz="2800" dirty="0"/>
              <a:t>Top 3 Countries GDP by Continent</a:t>
            </a:r>
            <a:br>
              <a:rPr lang="en-US" sz="2800" dirty="0"/>
            </a:br>
            <a:r>
              <a:rPr lang="en-US" sz="2800" dirty="0"/>
              <a:t>Africa</a:t>
            </a:r>
            <a:br>
              <a:rPr lang="en-US" sz="4800" dirty="0"/>
            </a:br>
            <a:r>
              <a:rPr lang="en-US" sz="1800" dirty="0"/>
              <a:t>Before Covid -19</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dirty="0"/>
          </a:p>
        </p:txBody>
      </p:sp>
      <p:pic>
        <p:nvPicPr>
          <p:cNvPr id="4" name="Content Placeholder 3">
            <a:extLst>
              <a:ext uri="{FF2B5EF4-FFF2-40B4-BE49-F238E27FC236}">
                <a16:creationId xmlns:a16="http://schemas.microsoft.com/office/drawing/2014/main" id="{43FA4899-65DA-C945-9076-F62AC1AF6F63}"/>
              </a:ext>
            </a:extLst>
          </p:cNvPr>
          <p:cNvPicPr>
            <a:picLocks noGrp="1" noChangeAspect="1"/>
          </p:cNvPicPr>
          <p:nvPr>
            <p:ph idx="1"/>
          </p:nvPr>
        </p:nvPicPr>
        <p:blipFill rotWithShape="1">
          <a:blip r:embed="rId2"/>
          <a:srcRect l="9859" t="50654" r="21256" b="7895"/>
          <a:stretch/>
        </p:blipFill>
        <p:spPr>
          <a:xfrm>
            <a:off x="550862" y="2410652"/>
            <a:ext cx="5213022" cy="3538437"/>
          </a:xfrm>
        </p:spPr>
      </p:pic>
      <p:pic>
        <p:nvPicPr>
          <p:cNvPr id="3" name="Picture 2">
            <a:extLst>
              <a:ext uri="{FF2B5EF4-FFF2-40B4-BE49-F238E27FC236}">
                <a16:creationId xmlns:a16="http://schemas.microsoft.com/office/drawing/2014/main" id="{EE827378-5F14-3168-EFCA-50CD21AB69A6}"/>
              </a:ext>
            </a:extLst>
          </p:cNvPr>
          <p:cNvPicPr>
            <a:picLocks noChangeAspect="1"/>
          </p:cNvPicPr>
          <p:nvPr/>
        </p:nvPicPr>
        <p:blipFill rotWithShape="1">
          <a:blip r:embed="rId3"/>
          <a:srcRect l="12559" t="46877" r="26215" b="9474"/>
          <a:stretch/>
        </p:blipFill>
        <p:spPr>
          <a:xfrm>
            <a:off x="6636560" y="2407409"/>
            <a:ext cx="4671913" cy="3535194"/>
          </a:xfrm>
          <a:prstGeom prst="rect">
            <a:avLst/>
          </a:prstGeom>
        </p:spPr>
      </p:pic>
      <p:pic>
        <p:nvPicPr>
          <p:cNvPr id="9" name="Picture 8">
            <a:extLst>
              <a:ext uri="{FF2B5EF4-FFF2-40B4-BE49-F238E27FC236}">
                <a16:creationId xmlns:a16="http://schemas.microsoft.com/office/drawing/2014/main" id="{C42D9CA6-FBBF-EAC9-8128-350E9211E5C6}"/>
              </a:ext>
            </a:extLst>
          </p:cNvPr>
          <p:cNvPicPr>
            <a:picLocks noChangeAspect="1"/>
          </p:cNvPicPr>
          <p:nvPr/>
        </p:nvPicPr>
        <p:blipFill rotWithShape="1">
          <a:blip r:embed="rId4"/>
          <a:srcRect l="35861" t="68637" r="51062" b="28030"/>
          <a:stretch/>
        </p:blipFill>
        <p:spPr>
          <a:xfrm>
            <a:off x="1106906" y="3570972"/>
            <a:ext cx="1636295" cy="442763"/>
          </a:xfrm>
          <a:prstGeom prst="rect">
            <a:avLst/>
          </a:prstGeom>
        </p:spPr>
      </p:pic>
    </p:spTree>
    <p:extLst>
      <p:ext uri="{BB962C8B-B14F-4D97-AF65-F5344CB8AC3E}">
        <p14:creationId xmlns:p14="http://schemas.microsoft.com/office/powerpoint/2010/main" val="365568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3" name="Freeform: Shape 2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8" name="Rectangle 27">
            <a:extLst>
              <a:ext uri="{FF2B5EF4-FFF2-40B4-BE49-F238E27FC236}">
                <a16:creationId xmlns:a16="http://schemas.microsoft.com/office/drawing/2014/main" id="{940082A1-24A5-4276-83A4-39E993BD6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840B21-A957-4CFE-AA5B-9711DF6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5000" y="397225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D33BA45-9C3B-B23D-8507-4764E28E9706}"/>
              </a:ext>
            </a:extLst>
          </p:cNvPr>
          <p:cNvSpPr>
            <a:spLocks noGrp="1"/>
          </p:cNvSpPr>
          <p:nvPr>
            <p:ph type="ctrTitle"/>
          </p:nvPr>
        </p:nvSpPr>
        <p:spPr>
          <a:xfrm>
            <a:off x="1487487" y="549275"/>
            <a:ext cx="9217026" cy="3864534"/>
          </a:xfrm>
        </p:spPr>
        <p:txBody>
          <a:bodyPr vert="horz" wrap="square" lIns="0" tIns="0" rIns="0" bIns="0" rtlCol="0" anchor="b" anchorCtr="0">
            <a:normAutofit/>
          </a:bodyPr>
          <a:lstStyle/>
          <a:p>
            <a:pPr algn="ctr"/>
            <a:r>
              <a:rPr lang="en-US" sz="7200" dirty="0"/>
              <a:t>Visualize Countries GDP - World </a:t>
            </a:r>
          </a:p>
        </p:txBody>
      </p:sp>
      <p:grpSp>
        <p:nvGrpSpPr>
          <p:cNvPr id="32" name="Group 31">
            <a:extLst>
              <a:ext uri="{FF2B5EF4-FFF2-40B4-BE49-F238E27FC236}">
                <a16:creationId xmlns:a16="http://schemas.microsoft.com/office/drawing/2014/main" id="{DBFD4376-13D5-43C1-86D8-8133A9D88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33126" y="5677571"/>
            <a:ext cx="631474" cy="667800"/>
            <a:chOff x="2994153" y="1378666"/>
            <a:chExt cx="631474" cy="667800"/>
          </a:xfrm>
        </p:grpSpPr>
        <p:sp>
          <p:nvSpPr>
            <p:cNvPr id="33" name="Freeform: Shape 32">
              <a:extLst>
                <a:ext uri="{FF2B5EF4-FFF2-40B4-BE49-F238E27FC236}">
                  <a16:creationId xmlns:a16="http://schemas.microsoft.com/office/drawing/2014/main" id="{176FEFF4-F643-4DA7-93C4-E222FCBA08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5000"/>
                    <a:lumOff val="5000"/>
                  </a:schemeClr>
                </a:gs>
                <a:gs pos="30000">
                  <a:schemeClr val="bg2">
                    <a:lumMod val="95000"/>
                    <a:lumOff val="5000"/>
                  </a:schemeClr>
                </a:gs>
                <a:gs pos="40000">
                  <a:schemeClr val="bg2">
                    <a:lumMod val="85000"/>
                    <a:lumOff val="1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A059AD75-BB86-41B7-84D4-4B5AE0E21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FE67C1F1-2A3A-305A-D52F-B00B8E84DDA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Tree>
    <p:extLst>
      <p:ext uri="{BB962C8B-B14F-4D97-AF65-F5344CB8AC3E}">
        <p14:creationId xmlns:p14="http://schemas.microsoft.com/office/powerpoint/2010/main" val="335100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424411" y="375385"/>
            <a:ext cx="11216726" cy="1020277"/>
          </a:xfrm>
        </p:spPr>
        <p:txBody>
          <a:bodyPr/>
          <a:lstStyle/>
          <a:p>
            <a:pPr algn="ctr"/>
            <a:r>
              <a:rPr lang="en-US" sz="2400" dirty="0"/>
              <a:t>From 90 Countries GDP 2010  &amp;  2020</a:t>
            </a:r>
            <a:br>
              <a:rPr lang="en-US" sz="2400" dirty="0"/>
            </a:br>
            <a:br>
              <a:rPr lang="en-US" sz="2400" dirty="0"/>
            </a:br>
            <a:r>
              <a:rPr lang="en-US" sz="2400" dirty="0"/>
              <a:t> Before Covid-19</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pic>
        <p:nvPicPr>
          <p:cNvPr id="15" name="Content Placeholder 14">
            <a:extLst>
              <a:ext uri="{FF2B5EF4-FFF2-40B4-BE49-F238E27FC236}">
                <a16:creationId xmlns:a16="http://schemas.microsoft.com/office/drawing/2014/main" id="{0578D77E-782E-E679-9D8F-61558CA7EB45}"/>
              </a:ext>
            </a:extLst>
          </p:cNvPr>
          <p:cNvPicPr>
            <a:picLocks noGrp="1" noChangeAspect="1"/>
          </p:cNvPicPr>
          <p:nvPr>
            <p:ph idx="1"/>
          </p:nvPr>
        </p:nvPicPr>
        <p:blipFill rotWithShape="1">
          <a:blip r:embed="rId3"/>
          <a:srcRect l="14027" t="46791" r="19141" b="10933"/>
          <a:stretch/>
        </p:blipFill>
        <p:spPr>
          <a:xfrm>
            <a:off x="6825523" y="1894114"/>
            <a:ext cx="5138871" cy="3184451"/>
          </a:xfrm>
          <a:prstGeom prst="rect">
            <a:avLst/>
          </a:prstGeom>
        </p:spPr>
      </p:pic>
      <p:pic>
        <p:nvPicPr>
          <p:cNvPr id="16" name="Picture 15">
            <a:extLst>
              <a:ext uri="{FF2B5EF4-FFF2-40B4-BE49-F238E27FC236}">
                <a16:creationId xmlns:a16="http://schemas.microsoft.com/office/drawing/2014/main" id="{50A8AB18-212B-21F8-AF1C-87313A00C80C}"/>
              </a:ext>
            </a:extLst>
          </p:cNvPr>
          <p:cNvPicPr>
            <a:picLocks noChangeAspect="1"/>
          </p:cNvPicPr>
          <p:nvPr/>
        </p:nvPicPr>
        <p:blipFill>
          <a:blip r:embed="rId4"/>
          <a:stretch>
            <a:fillRect/>
          </a:stretch>
        </p:blipFill>
        <p:spPr>
          <a:xfrm>
            <a:off x="227606" y="1894114"/>
            <a:ext cx="5138872" cy="3184451"/>
          </a:xfrm>
          <a:prstGeom prst="rect">
            <a:avLst/>
          </a:prstGeom>
        </p:spPr>
      </p:pic>
      <p:sp>
        <p:nvSpPr>
          <p:cNvPr id="21" name="TextBox 20">
            <a:extLst>
              <a:ext uri="{FF2B5EF4-FFF2-40B4-BE49-F238E27FC236}">
                <a16:creationId xmlns:a16="http://schemas.microsoft.com/office/drawing/2014/main" id="{A29F9CDC-B2D0-5CC6-B474-2F8C68AC557F}"/>
              </a:ext>
            </a:extLst>
          </p:cNvPr>
          <p:cNvSpPr txBox="1"/>
          <p:nvPr/>
        </p:nvSpPr>
        <p:spPr>
          <a:xfrm>
            <a:off x="7944050" y="5297473"/>
            <a:ext cx="2901821" cy="369332"/>
          </a:xfrm>
          <a:prstGeom prst="rect">
            <a:avLst/>
          </a:prstGeom>
          <a:noFill/>
        </p:spPr>
        <p:txBody>
          <a:bodyPr wrap="square" rtlCol="0">
            <a:spAutoFit/>
          </a:bodyPr>
          <a:lstStyle/>
          <a:p>
            <a:r>
              <a:rPr lang="en-US" dirty="0"/>
              <a:t>Top 10 Countries GDP 2020</a:t>
            </a:r>
          </a:p>
        </p:txBody>
      </p:sp>
      <p:sp>
        <p:nvSpPr>
          <p:cNvPr id="22" name="TextBox 21">
            <a:extLst>
              <a:ext uri="{FF2B5EF4-FFF2-40B4-BE49-F238E27FC236}">
                <a16:creationId xmlns:a16="http://schemas.microsoft.com/office/drawing/2014/main" id="{D1351869-B117-4F81-A3DB-C9697FCBDAED}"/>
              </a:ext>
            </a:extLst>
          </p:cNvPr>
          <p:cNvSpPr txBox="1"/>
          <p:nvPr/>
        </p:nvSpPr>
        <p:spPr>
          <a:xfrm>
            <a:off x="1346131" y="5291145"/>
            <a:ext cx="2901821" cy="369332"/>
          </a:xfrm>
          <a:prstGeom prst="rect">
            <a:avLst/>
          </a:prstGeom>
          <a:noFill/>
        </p:spPr>
        <p:txBody>
          <a:bodyPr wrap="square" rtlCol="0">
            <a:spAutoFit/>
          </a:bodyPr>
          <a:lstStyle/>
          <a:p>
            <a:r>
              <a:rPr lang="en-US" dirty="0"/>
              <a:t>Top 10 Countries GDP 2010</a:t>
            </a:r>
          </a:p>
        </p:txBody>
      </p:sp>
      <p:pic>
        <p:nvPicPr>
          <p:cNvPr id="25" name="Picture 24">
            <a:extLst>
              <a:ext uri="{FF2B5EF4-FFF2-40B4-BE49-F238E27FC236}">
                <a16:creationId xmlns:a16="http://schemas.microsoft.com/office/drawing/2014/main" id="{6DCC283E-47F3-619B-AA4E-5B75F90A254C}"/>
              </a:ext>
            </a:extLst>
          </p:cNvPr>
          <p:cNvPicPr>
            <a:picLocks noChangeAspect="1"/>
          </p:cNvPicPr>
          <p:nvPr/>
        </p:nvPicPr>
        <p:blipFill rotWithShape="1">
          <a:blip r:embed="rId5"/>
          <a:srcRect l="50728" t="77208" r="29685" b="18117"/>
          <a:stretch/>
        </p:blipFill>
        <p:spPr>
          <a:xfrm>
            <a:off x="9126131" y="4123317"/>
            <a:ext cx="1452033" cy="367848"/>
          </a:xfrm>
          <a:prstGeom prst="rect">
            <a:avLst/>
          </a:prstGeom>
        </p:spPr>
      </p:pic>
      <p:pic>
        <p:nvPicPr>
          <p:cNvPr id="3" name="Picture 2">
            <a:extLst>
              <a:ext uri="{FF2B5EF4-FFF2-40B4-BE49-F238E27FC236}">
                <a16:creationId xmlns:a16="http://schemas.microsoft.com/office/drawing/2014/main" id="{66E8F0E1-C3D9-746F-78CE-AC00E0760D48}"/>
              </a:ext>
            </a:extLst>
          </p:cNvPr>
          <p:cNvPicPr>
            <a:picLocks noChangeAspect="1"/>
          </p:cNvPicPr>
          <p:nvPr/>
        </p:nvPicPr>
        <p:blipFill rotWithShape="1">
          <a:blip r:embed="rId6"/>
          <a:srcRect l="41906" t="76070" r="44389" b="20421"/>
          <a:stretch/>
        </p:blipFill>
        <p:spPr>
          <a:xfrm>
            <a:off x="2454442" y="4047581"/>
            <a:ext cx="1632395" cy="443584"/>
          </a:xfrm>
          <a:prstGeom prst="rect">
            <a:avLst/>
          </a:prstGeom>
        </p:spPr>
      </p:pic>
    </p:spTree>
    <p:extLst>
      <p:ext uri="{BB962C8B-B14F-4D97-AF65-F5344CB8AC3E}">
        <p14:creationId xmlns:p14="http://schemas.microsoft.com/office/powerpoint/2010/main" val="2398256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pPr algn="ctr"/>
            <a:r>
              <a:rPr lang="en-US" sz="2400" dirty="0"/>
              <a:t>From 90 Countries GDP 2021</a:t>
            </a:r>
            <a:br>
              <a:rPr lang="en-US" sz="2400" dirty="0"/>
            </a:br>
            <a:br>
              <a:rPr lang="en-US" sz="2400" dirty="0"/>
            </a:br>
            <a:r>
              <a:rPr lang="en-US" sz="2400" dirty="0"/>
              <a:t> During Covid-19</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pic>
        <p:nvPicPr>
          <p:cNvPr id="5" name="Picture 4">
            <a:extLst>
              <a:ext uri="{FF2B5EF4-FFF2-40B4-BE49-F238E27FC236}">
                <a16:creationId xmlns:a16="http://schemas.microsoft.com/office/drawing/2014/main" id="{417D8130-1B44-A03F-C197-35949CC49BB6}"/>
              </a:ext>
            </a:extLst>
          </p:cNvPr>
          <p:cNvPicPr>
            <a:picLocks noChangeAspect="1"/>
          </p:cNvPicPr>
          <p:nvPr/>
        </p:nvPicPr>
        <p:blipFill rotWithShape="1">
          <a:blip r:embed="rId2"/>
          <a:srcRect l="11964" t="47018" r="24278" b="13994"/>
          <a:stretch/>
        </p:blipFill>
        <p:spPr>
          <a:xfrm>
            <a:off x="2770231" y="1924871"/>
            <a:ext cx="5978535" cy="3880351"/>
          </a:xfrm>
          <a:prstGeom prst="rect">
            <a:avLst/>
          </a:prstGeom>
        </p:spPr>
      </p:pic>
      <p:pic>
        <p:nvPicPr>
          <p:cNvPr id="3" name="Picture 2">
            <a:extLst>
              <a:ext uri="{FF2B5EF4-FFF2-40B4-BE49-F238E27FC236}">
                <a16:creationId xmlns:a16="http://schemas.microsoft.com/office/drawing/2014/main" id="{B5DDF554-F918-3794-71C4-5898771E07BF}"/>
              </a:ext>
            </a:extLst>
          </p:cNvPr>
          <p:cNvPicPr>
            <a:picLocks noChangeAspect="1"/>
          </p:cNvPicPr>
          <p:nvPr/>
        </p:nvPicPr>
        <p:blipFill rotWithShape="1">
          <a:blip r:embed="rId3"/>
          <a:srcRect l="37299" t="77143" r="46930" b="19562"/>
          <a:stretch/>
        </p:blipFill>
        <p:spPr>
          <a:xfrm>
            <a:off x="3591332" y="4440025"/>
            <a:ext cx="2168166" cy="480767"/>
          </a:xfrm>
          <a:prstGeom prst="rect">
            <a:avLst/>
          </a:prstGeom>
        </p:spPr>
      </p:pic>
    </p:spTree>
    <p:extLst>
      <p:ext uri="{BB962C8B-B14F-4D97-AF65-F5344CB8AC3E}">
        <p14:creationId xmlns:p14="http://schemas.microsoft.com/office/powerpoint/2010/main" val="391133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5545138" cy="1332000"/>
          </a:xfrm>
        </p:spPr>
        <p:txBody>
          <a:bodyPr/>
          <a:lstStyle/>
          <a:p>
            <a:pPr algn="ctr"/>
            <a:r>
              <a:rPr lang="en-US" sz="2800" dirty="0"/>
              <a:t>From 90 Countries GDP 2021</a:t>
            </a:r>
            <a:br>
              <a:rPr lang="en-US" sz="2800" dirty="0"/>
            </a:br>
            <a:br>
              <a:rPr lang="en-US" sz="2800" dirty="0"/>
            </a:br>
            <a:r>
              <a:rPr lang="en-US" sz="2800" dirty="0"/>
              <a:t> </a:t>
            </a:r>
            <a:r>
              <a:rPr lang="en-US" sz="1800" dirty="0" err="1"/>
              <a:t>Befor</a:t>
            </a:r>
            <a:r>
              <a:rPr lang="en-US" sz="1800" dirty="0"/>
              <a:t> Covid-19</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dirty="0"/>
          </a:p>
        </p:txBody>
      </p:sp>
      <p:pic>
        <p:nvPicPr>
          <p:cNvPr id="4" name="Picture 3" descr="Chart&#10;&#10;Description automatically generated">
            <a:extLst>
              <a:ext uri="{FF2B5EF4-FFF2-40B4-BE49-F238E27FC236}">
                <a16:creationId xmlns:a16="http://schemas.microsoft.com/office/drawing/2014/main" id="{0255A671-D5D6-BB24-BB28-4EED87320EF8}"/>
              </a:ext>
            </a:extLst>
          </p:cNvPr>
          <p:cNvPicPr>
            <a:picLocks noChangeAspect="1"/>
          </p:cNvPicPr>
          <p:nvPr/>
        </p:nvPicPr>
        <p:blipFill>
          <a:blip r:embed="rId3"/>
          <a:stretch>
            <a:fillRect/>
          </a:stretch>
        </p:blipFill>
        <p:spPr>
          <a:xfrm>
            <a:off x="492212" y="2396281"/>
            <a:ext cx="5341620" cy="3797166"/>
          </a:xfrm>
          <a:prstGeom prst="rect">
            <a:avLst/>
          </a:prstGeom>
        </p:spPr>
      </p:pic>
      <p:pic>
        <p:nvPicPr>
          <p:cNvPr id="8" name="Picture 7" descr="Chart&#10;&#10;Description automatically generated">
            <a:extLst>
              <a:ext uri="{FF2B5EF4-FFF2-40B4-BE49-F238E27FC236}">
                <a16:creationId xmlns:a16="http://schemas.microsoft.com/office/drawing/2014/main" id="{5F059D16-870D-B0E3-4DA2-80D5C79B0816}"/>
              </a:ext>
            </a:extLst>
          </p:cNvPr>
          <p:cNvPicPr>
            <a:picLocks noChangeAspect="1"/>
          </p:cNvPicPr>
          <p:nvPr/>
        </p:nvPicPr>
        <p:blipFill>
          <a:blip r:embed="rId4"/>
          <a:stretch>
            <a:fillRect/>
          </a:stretch>
        </p:blipFill>
        <p:spPr>
          <a:xfrm>
            <a:off x="6358169" y="2396281"/>
            <a:ext cx="5460732" cy="3730324"/>
          </a:xfrm>
          <a:prstGeom prst="rect">
            <a:avLst/>
          </a:prstGeom>
        </p:spPr>
      </p:pic>
      <p:sp>
        <p:nvSpPr>
          <p:cNvPr id="9" name="Title 6">
            <a:extLst>
              <a:ext uri="{FF2B5EF4-FFF2-40B4-BE49-F238E27FC236}">
                <a16:creationId xmlns:a16="http://schemas.microsoft.com/office/drawing/2014/main" id="{325927C9-85E9-6A32-6C44-2F69E170D8E1}"/>
              </a:ext>
            </a:extLst>
          </p:cNvPr>
          <p:cNvSpPr txBox="1">
            <a:spLocks/>
          </p:cNvSpPr>
          <p:nvPr/>
        </p:nvSpPr>
        <p:spPr>
          <a:xfrm>
            <a:off x="6358169" y="549275"/>
            <a:ext cx="5545138" cy="133200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2800" dirty="0"/>
              <a:t>From </a:t>
            </a:r>
            <a:r>
              <a:rPr lang="en-US" sz="2800"/>
              <a:t>90 Countries </a:t>
            </a:r>
            <a:r>
              <a:rPr lang="en-US" sz="2800" dirty="0"/>
              <a:t>GDP 2021</a:t>
            </a:r>
            <a:br>
              <a:rPr lang="en-US" sz="2800" dirty="0"/>
            </a:br>
            <a:br>
              <a:rPr lang="en-US" sz="2800" dirty="0"/>
            </a:br>
            <a:r>
              <a:rPr lang="en-US" sz="2800" dirty="0"/>
              <a:t> </a:t>
            </a:r>
            <a:r>
              <a:rPr lang="en-US" sz="1800" dirty="0"/>
              <a:t>During Covid-19</a:t>
            </a:r>
          </a:p>
        </p:txBody>
      </p:sp>
    </p:spTree>
    <p:extLst>
      <p:ext uri="{BB962C8B-B14F-4D97-AF65-F5344CB8AC3E}">
        <p14:creationId xmlns:p14="http://schemas.microsoft.com/office/powerpoint/2010/main" val="717293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200" y="423769"/>
            <a:ext cx="11091600" cy="1332000"/>
          </a:xfrm>
        </p:spPr>
        <p:txBody>
          <a:bodyPr/>
          <a:lstStyle/>
          <a:p>
            <a:pPr algn="ctr"/>
            <a:r>
              <a:rPr lang="en-US" sz="2800" dirty="0"/>
              <a:t>GDP Growth Percentage </a:t>
            </a:r>
            <a:br>
              <a:rPr lang="en-US" sz="2800" dirty="0"/>
            </a:br>
            <a:r>
              <a:rPr lang="en-US" sz="1800" dirty="0"/>
              <a:t>During Covid-19</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dirty="0"/>
          </a:p>
        </p:txBody>
      </p:sp>
      <p:pic>
        <p:nvPicPr>
          <p:cNvPr id="4" name="Picture 3">
            <a:extLst>
              <a:ext uri="{FF2B5EF4-FFF2-40B4-BE49-F238E27FC236}">
                <a16:creationId xmlns:a16="http://schemas.microsoft.com/office/drawing/2014/main" id="{F2A0003E-5553-05D3-20DB-7E030A8C6248}"/>
              </a:ext>
            </a:extLst>
          </p:cNvPr>
          <p:cNvPicPr>
            <a:picLocks noChangeAspect="1"/>
          </p:cNvPicPr>
          <p:nvPr/>
        </p:nvPicPr>
        <p:blipFill rotWithShape="1">
          <a:blip r:embed="rId3"/>
          <a:srcRect l="1088" t="49583" r="8487" b="5115"/>
          <a:stretch/>
        </p:blipFill>
        <p:spPr>
          <a:xfrm>
            <a:off x="981843" y="1415447"/>
            <a:ext cx="10228314" cy="5091765"/>
          </a:xfrm>
          <a:prstGeom prst="rect">
            <a:avLst/>
          </a:prstGeom>
        </p:spPr>
      </p:pic>
    </p:spTree>
    <p:extLst>
      <p:ext uri="{BB962C8B-B14F-4D97-AF65-F5344CB8AC3E}">
        <p14:creationId xmlns:p14="http://schemas.microsoft.com/office/powerpoint/2010/main" val="2980995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pPr algn="ctr"/>
            <a:r>
              <a:rPr lang="en-US" sz="2800" dirty="0"/>
              <a:t>GDP Growth Statement</a:t>
            </a:r>
            <a:br>
              <a:rPr lang="en-US" sz="2800" dirty="0"/>
            </a:br>
            <a:r>
              <a:rPr lang="en-US" sz="1800" dirty="0"/>
              <a:t>During Covid-19</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dirty="0"/>
          </a:p>
        </p:txBody>
      </p:sp>
      <p:pic>
        <p:nvPicPr>
          <p:cNvPr id="4" name="Picture 3">
            <a:extLst>
              <a:ext uri="{FF2B5EF4-FFF2-40B4-BE49-F238E27FC236}">
                <a16:creationId xmlns:a16="http://schemas.microsoft.com/office/drawing/2014/main" id="{649B0C07-35F9-129C-71EC-4F24D058746F}"/>
              </a:ext>
            </a:extLst>
          </p:cNvPr>
          <p:cNvPicPr>
            <a:picLocks noChangeAspect="1"/>
          </p:cNvPicPr>
          <p:nvPr/>
        </p:nvPicPr>
        <p:blipFill rotWithShape="1">
          <a:blip r:embed="rId3"/>
          <a:srcRect l="4217" t="49675" r="46177" b="6946"/>
          <a:stretch/>
        </p:blipFill>
        <p:spPr>
          <a:xfrm>
            <a:off x="3420177" y="1512136"/>
            <a:ext cx="5351645" cy="4995076"/>
          </a:xfrm>
          <a:prstGeom prst="rect">
            <a:avLst/>
          </a:prstGeom>
        </p:spPr>
      </p:pic>
    </p:spTree>
    <p:extLst>
      <p:ext uri="{BB962C8B-B14F-4D97-AF65-F5344CB8AC3E}">
        <p14:creationId xmlns:p14="http://schemas.microsoft.com/office/powerpoint/2010/main" val="3914997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2"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Reference:</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2678400"/>
            <a:ext cx="3565525" cy="3414425"/>
          </a:xfrm>
        </p:spPr>
        <p:txBody>
          <a:bodyPr vert="horz" wrap="square" lIns="0" tIns="0" rIns="0" bIns="0" rtlCol="0" anchor="t">
            <a:normAutofit/>
          </a:bodyPr>
          <a:lstStyle/>
          <a:p>
            <a:pPr marL="171450" indent="-228600">
              <a:buFont typeface="Arial" panose="020B0604020202020204" pitchFamily="34" charset="0"/>
              <a:buChar char="•"/>
            </a:pPr>
            <a:r>
              <a:rPr lang="en-US" sz="1600">
                <a:hlinkClick r:id="rId3"/>
              </a:rPr>
              <a:t>https://www.kff.org/global-health-policy/issue-brief/economic-impact-of-covid-19-on-pepfar-countries/</a:t>
            </a:r>
            <a:endParaRPr lang="en-US" sz="1600"/>
          </a:p>
          <a:p>
            <a:pPr marL="171450" indent="-228600">
              <a:buFont typeface="Arial" panose="020B0604020202020204" pitchFamily="34" charset="0"/>
              <a:buChar char="•"/>
            </a:pPr>
            <a:r>
              <a:rPr lang="en-US" sz="1600">
                <a:hlinkClick r:id="rId4"/>
              </a:rPr>
              <a:t>https://www.imf.org/external/pubs/ft/fandd/basics/gdp.htm#:~:text=GDP%20is%20important%20because%20it,the%20economy%20is%20doing%20well</a:t>
            </a:r>
            <a:r>
              <a:rPr lang="en-US" sz="1600"/>
              <a:t>.</a:t>
            </a:r>
          </a:p>
          <a:p>
            <a:pPr marL="171450" indent="-228600">
              <a:buFont typeface="Arial" panose="020B0604020202020204" pitchFamily="34" charset="0"/>
              <a:buChar char="•"/>
            </a:pPr>
            <a:r>
              <a:rPr lang="en-US" sz="1600">
                <a:hlinkClick r:id="rId5"/>
              </a:rPr>
              <a:t>https://www.investopedia.com/terms/g/gdp.asp</a:t>
            </a:r>
            <a:endParaRPr lang="en-US" sz="1600"/>
          </a:p>
          <a:p>
            <a:pPr marL="171450" indent="-228600">
              <a:buFont typeface="Arial" panose="020B0604020202020204" pitchFamily="34" charset="0"/>
              <a:buChar char="•"/>
            </a:pPr>
            <a:endParaRPr lang="en-US" sz="1600"/>
          </a:p>
          <a:p>
            <a:pPr marL="171450" indent="-228600">
              <a:buFont typeface="Arial" panose="020B0604020202020204" pitchFamily="34" charset="0"/>
              <a:buChar char="•"/>
            </a:pPr>
            <a:endParaRPr lang="en-US" sz="1600"/>
          </a:p>
          <a:p>
            <a:pPr marL="171450" indent="-228600">
              <a:buFont typeface="Arial" panose="020B0604020202020204" pitchFamily="34" charset="0"/>
              <a:buChar char="•"/>
            </a:pPr>
            <a:endParaRPr lang="en-US" sz="1600"/>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6" cstate="screen">
            <a:extLst>
              <a:ext uri="{28A0092B-C50C-407E-A947-70E740481C1C}">
                <a14:useLocalDpi xmlns:a14="http://schemas.microsoft.com/office/drawing/2010/main" val="0"/>
              </a:ext>
            </a:extLst>
          </a:blip>
          <a:srcRect l="46084" r="22916"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9" name="Group 2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3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4" name="Oval 3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Tree>
    <p:extLst>
      <p:ext uri="{BB962C8B-B14F-4D97-AF65-F5344CB8AC3E}">
        <p14:creationId xmlns:p14="http://schemas.microsoft.com/office/powerpoint/2010/main" val="2791623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What is GDP?</a:t>
            </a:r>
          </a:p>
          <a:p>
            <a:r>
              <a:rPr lang="en-US" dirty="0"/>
              <a:t>Why GDP?</a:t>
            </a:r>
          </a:p>
          <a:p>
            <a:r>
              <a:rPr lang="en-US" dirty="0"/>
              <a:t>Visualization Tools</a:t>
            </a:r>
          </a:p>
          <a:p>
            <a:r>
              <a:rPr lang="en-US" dirty="0"/>
              <a:t>Data Preparation</a:t>
            </a:r>
          </a:p>
          <a:p>
            <a:r>
              <a:rPr lang="en-US" dirty="0"/>
              <a:t>Data Visualization</a:t>
            </a:r>
          </a:p>
          <a:p>
            <a:r>
              <a:rPr lang="en-US" sz="2000" dirty="0"/>
              <a:t>Reference</a:t>
            </a:r>
            <a:endParaRPr lang="en-US" dirty="0"/>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dirty="0"/>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Elnaz Talebi</a:t>
            </a:r>
          </a:p>
          <a:p>
            <a:r>
              <a:rPr lang="en-US" dirty="0"/>
              <a:t>Elnaz.talebi@hotmail.com</a:t>
            </a:r>
          </a:p>
          <a:p>
            <a:r>
              <a:rPr lang="en-US" b="0" i="0" dirty="0">
                <a:effectLst/>
                <a:latin typeface="-apple-system"/>
                <a:hlinkClick r:id="rId2"/>
              </a:rPr>
              <a:t>www.linkedin.com/in/elnaz-talebi</a:t>
            </a:r>
            <a:endParaRPr lang="en-US" b="0" i="0" dirty="0">
              <a:effectLst/>
              <a:latin typeface="-apple-system"/>
            </a:endParaRPr>
          </a:p>
          <a:p>
            <a:endParaRPr lang="en-US" dirty="0"/>
          </a:p>
        </p:txBody>
      </p:sp>
      <p:pic>
        <p:nvPicPr>
          <p:cNvPr id="27" name="Picture Placeholder 26">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a:srcRect t="18163" b="-327"/>
          <a:stretch/>
        </p:blipFill>
        <p:spPr>
          <a:xfrm>
            <a:off x="5068107" y="679170"/>
            <a:ext cx="5084064" cy="2351220"/>
          </a:xfrm>
        </p:spPr>
      </p:pic>
      <p:pic>
        <p:nvPicPr>
          <p:cNvPr id="33" name="Picture Placeholder 32">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a:blip r:embed="rId4"/>
          <a:srcRect/>
          <a:stretch/>
        </p:blipFill>
        <p:spPr>
          <a:xfrm>
            <a:off x="6556248" y="3419624"/>
            <a:ext cx="5084064" cy="234691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dirty="0"/>
          </a:p>
        </p:txBody>
      </p:sp>
    </p:spTree>
    <p:extLst>
      <p:ext uri="{BB962C8B-B14F-4D97-AF65-F5344CB8AC3E}">
        <p14:creationId xmlns:p14="http://schemas.microsoft.com/office/powerpoint/2010/main" val="3247798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292547" y="351436"/>
            <a:ext cx="5945832" cy="827670"/>
          </a:xfrm>
        </p:spPr>
        <p:txBody>
          <a:bodyPr vert="horz" wrap="square" lIns="0" tIns="0" rIns="0" bIns="0" rtlCol="0" anchor="t" anchorCtr="0">
            <a:normAutofit/>
          </a:bodyPr>
          <a:lstStyle/>
          <a:p>
            <a:pPr algn="ctr"/>
            <a:r>
              <a:rPr lang="en-US" sz="2800" dirty="0"/>
              <a:t>GDP fluctuation by Covid Pandemic</a:t>
            </a:r>
          </a:p>
        </p:txBody>
      </p:sp>
      <p:sp>
        <p:nvSpPr>
          <p:cNvPr id="20" name="Freeform: Shape 14">
            <a:extLst>
              <a:ext uri="{FF2B5EF4-FFF2-40B4-BE49-F238E27FC236}">
                <a16:creationId xmlns:a16="http://schemas.microsoft.com/office/drawing/2014/main" id="{3D9C5E96-4B08-49CB-9B3B-C1AAEF478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27998" y="3265333"/>
            <a:ext cx="1039173" cy="1262947"/>
          </a:xfrm>
          <a:custGeom>
            <a:avLst/>
            <a:gdLst>
              <a:gd name="connsiteX0" fmla="*/ 42436 w 1039173"/>
              <a:gd name="connsiteY0" fmla="*/ 1098043 h 1262947"/>
              <a:gd name="connsiteX1" fmla="*/ 0 w 1039173"/>
              <a:gd name="connsiteY1" fmla="*/ 992947 h 1262947"/>
              <a:gd name="connsiteX2" fmla="*/ 10971 w 1039173"/>
              <a:gd name="connsiteY2" fmla="*/ 938533 h 1262947"/>
              <a:gd name="connsiteX3" fmla="*/ 15626 w 1039173"/>
              <a:gd name="connsiteY3" fmla="*/ 931034 h 1262947"/>
              <a:gd name="connsiteX4" fmla="*/ 540000 w 1039173"/>
              <a:gd name="connsiteY4" fmla="*/ 0 h 1262947"/>
              <a:gd name="connsiteX5" fmla="*/ 1039173 w 1039173"/>
              <a:gd name="connsiteY5" fmla="*/ 886289 h 1262947"/>
              <a:gd name="connsiteX6" fmla="*/ 676270 w 1039173"/>
              <a:gd name="connsiteY6" fmla="*/ 1249191 h 1262947"/>
              <a:gd name="connsiteX7" fmla="*/ 540000 w 1039173"/>
              <a:gd name="connsiteY7" fmla="*/ 1262947 h 1262947"/>
              <a:gd name="connsiteX8" fmla="*/ 42436 w 1039173"/>
              <a:gd name="connsiteY8" fmla="*/ 109804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173" h="1262947">
                <a:moveTo>
                  <a:pt x="42436" y="1098043"/>
                </a:moveTo>
                <a:cubicBezTo>
                  <a:pt x="15110" y="1065741"/>
                  <a:pt x="0" y="1030226"/>
                  <a:pt x="0" y="992947"/>
                </a:cubicBezTo>
                <a:cubicBezTo>
                  <a:pt x="0" y="974307"/>
                  <a:pt x="3778" y="956109"/>
                  <a:pt x="10971" y="938533"/>
                </a:cubicBezTo>
                <a:lnTo>
                  <a:pt x="15626" y="931034"/>
                </a:lnTo>
                <a:lnTo>
                  <a:pt x="540000" y="0"/>
                </a:lnTo>
                <a:lnTo>
                  <a:pt x="1039173" y="886289"/>
                </a:lnTo>
                <a:lnTo>
                  <a:pt x="676270" y="1249191"/>
                </a:lnTo>
                <a:lnTo>
                  <a:pt x="540000" y="1262947"/>
                </a:lnTo>
                <a:cubicBezTo>
                  <a:pt x="316324" y="1262947"/>
                  <a:pt x="124412" y="1194950"/>
                  <a:pt x="42436" y="1098043"/>
                </a:cubicBez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6">
            <a:extLst>
              <a:ext uri="{FF2B5EF4-FFF2-40B4-BE49-F238E27FC236}">
                <a16:creationId xmlns:a16="http://schemas.microsoft.com/office/drawing/2014/main" id="{34BC7717-08D0-4F8E-ABDE-EB0EA3FE9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2547" y="3121852"/>
            <a:ext cx="540000" cy="1037582"/>
          </a:xfrm>
          <a:custGeom>
            <a:avLst/>
            <a:gdLst>
              <a:gd name="connsiteX0" fmla="*/ 375096 w 540000"/>
              <a:gd name="connsiteY0" fmla="*/ 995146 h 1037582"/>
              <a:gd name="connsiteX1" fmla="*/ 270000 w 540000"/>
              <a:gd name="connsiteY1" fmla="*/ 1037582 h 1037582"/>
              <a:gd name="connsiteX2" fmla="*/ 0 w 540000"/>
              <a:gd name="connsiteY2" fmla="*/ 497582 h 1037582"/>
              <a:gd name="connsiteX3" fmla="*/ 164904 w 540000"/>
              <a:gd name="connsiteY3" fmla="*/ 18 h 1037582"/>
              <a:gd name="connsiteX4" fmla="*/ 164933 w 540000"/>
              <a:gd name="connsiteY4" fmla="*/ 0 h 1037582"/>
              <a:gd name="connsiteX5" fmla="*/ 526244 w 540000"/>
              <a:gd name="connsiteY5" fmla="*/ 361311 h 1037582"/>
              <a:gd name="connsiteX6" fmla="*/ 540000 w 540000"/>
              <a:gd name="connsiteY6" fmla="*/ 497582 h 1037582"/>
              <a:gd name="connsiteX7" fmla="*/ 375096 w 540000"/>
              <a:gd name="connsiteY7" fmla="*/ 995146 h 10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1037582">
                <a:moveTo>
                  <a:pt x="375096" y="995146"/>
                </a:moveTo>
                <a:cubicBezTo>
                  <a:pt x="342794" y="1022472"/>
                  <a:pt x="307279" y="1037582"/>
                  <a:pt x="270000" y="1037582"/>
                </a:cubicBezTo>
                <a:cubicBezTo>
                  <a:pt x="120883" y="1037582"/>
                  <a:pt x="0" y="795816"/>
                  <a:pt x="0" y="497582"/>
                </a:cubicBezTo>
                <a:cubicBezTo>
                  <a:pt x="0" y="273907"/>
                  <a:pt x="67997" y="81994"/>
                  <a:pt x="164904" y="18"/>
                </a:cubicBezTo>
                <a:lnTo>
                  <a:pt x="164933" y="0"/>
                </a:lnTo>
                <a:lnTo>
                  <a:pt x="526244" y="361311"/>
                </a:lnTo>
                <a:lnTo>
                  <a:pt x="540000" y="497582"/>
                </a:lnTo>
                <a:cubicBezTo>
                  <a:pt x="540000" y="721257"/>
                  <a:pt x="472003" y="913170"/>
                  <a:pt x="375096" y="9951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63872C46-B8EE-4180-9880-92D409734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Freeform: Shape 20">
            <a:extLst>
              <a:ext uri="{FF2B5EF4-FFF2-40B4-BE49-F238E27FC236}">
                <a16:creationId xmlns:a16="http://schemas.microsoft.com/office/drawing/2014/main" id="{7A0E4EDF-8C5D-4DBA-A24A-4F3531B437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2971" y="5291402"/>
            <a:ext cx="1972470" cy="1566598"/>
          </a:xfrm>
          <a:custGeom>
            <a:avLst/>
            <a:gdLst>
              <a:gd name="connsiteX0" fmla="*/ 986235 w 1972470"/>
              <a:gd name="connsiteY0" fmla="*/ 0 h 1566598"/>
              <a:gd name="connsiteX1" fmla="*/ 1972470 w 1972470"/>
              <a:gd name="connsiteY1" fmla="*/ 986235 h 1566598"/>
              <a:gd name="connsiteX2" fmla="*/ 1804037 w 1972470"/>
              <a:gd name="connsiteY2" fmla="*/ 1537649 h 1566598"/>
              <a:gd name="connsiteX3" fmla="*/ 1780151 w 1972470"/>
              <a:gd name="connsiteY3" fmla="*/ 1566598 h 1566598"/>
              <a:gd name="connsiteX4" fmla="*/ 192319 w 1972470"/>
              <a:gd name="connsiteY4" fmla="*/ 1566598 h 1566598"/>
              <a:gd name="connsiteX5" fmla="*/ 168434 w 1972470"/>
              <a:gd name="connsiteY5" fmla="*/ 1537649 h 1566598"/>
              <a:gd name="connsiteX6" fmla="*/ 0 w 1972470"/>
              <a:gd name="connsiteY6" fmla="*/ 986235 h 1566598"/>
              <a:gd name="connsiteX7" fmla="*/ 986235 w 1972470"/>
              <a:gd name="connsiteY7" fmla="*/ 0 h 156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2470" h="1566598">
                <a:moveTo>
                  <a:pt x="986235" y="0"/>
                </a:moveTo>
                <a:cubicBezTo>
                  <a:pt x="1530918" y="0"/>
                  <a:pt x="1972470" y="441552"/>
                  <a:pt x="1972470" y="986235"/>
                </a:cubicBezTo>
                <a:cubicBezTo>
                  <a:pt x="1972470" y="1190491"/>
                  <a:pt x="1910377" y="1380245"/>
                  <a:pt x="1804037" y="1537649"/>
                </a:cubicBezTo>
                <a:lnTo>
                  <a:pt x="1780151" y="1566598"/>
                </a:lnTo>
                <a:lnTo>
                  <a:pt x="192319" y="1566598"/>
                </a:lnTo>
                <a:lnTo>
                  <a:pt x="168434" y="1537649"/>
                </a:lnTo>
                <a:cubicBezTo>
                  <a:pt x="62094" y="1380245"/>
                  <a:pt x="0" y="1190491"/>
                  <a:pt x="0" y="986235"/>
                </a:cubicBezTo>
                <a:cubicBezTo>
                  <a:pt x="0" y="441552"/>
                  <a:pt x="441552" y="0"/>
                  <a:pt x="986235"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508000" dist="165100">
              <a:schemeClr val="accent1">
                <a:lumMod val="60000"/>
                <a:lumOff val="40000"/>
                <a:alpha val="6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dirty="0">
              <a:solidFill>
                <a:schemeClr val="tx1">
                  <a:alpha val="80000"/>
                </a:schemeClr>
              </a:solidFill>
            </a:endParaRPr>
          </a:p>
        </p:txBody>
      </p:sp>
      <p:pic>
        <p:nvPicPr>
          <p:cNvPr id="5" name="Picture 4" descr="Logo&#10;&#10;Description automatically generated">
            <a:extLst>
              <a:ext uri="{FF2B5EF4-FFF2-40B4-BE49-F238E27FC236}">
                <a16:creationId xmlns:a16="http://schemas.microsoft.com/office/drawing/2014/main" id="{734C98BC-01A9-A55E-2021-8B5142F2FF4A}"/>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6730465" y="4485629"/>
            <a:ext cx="5167323" cy="1995762"/>
          </a:xfrm>
          <a:prstGeom prst="rect">
            <a:avLst/>
          </a:prstGeom>
          <a:effectLst>
            <a:glow rad="127000">
              <a:schemeClr val="accent1">
                <a:alpha val="0"/>
              </a:schemeClr>
            </a:glow>
            <a:reflection stA="0" endPos="65000" dist="50800" dir="5400000" sy="-100000" algn="bl" rotWithShape="0"/>
          </a:effectLst>
        </p:spPr>
      </p:pic>
      <p:pic>
        <p:nvPicPr>
          <p:cNvPr id="16" name="Picture 15" descr="Logo, company name&#10;&#10;Description automatically generated">
            <a:extLst>
              <a:ext uri="{FF2B5EF4-FFF2-40B4-BE49-F238E27FC236}">
                <a16:creationId xmlns:a16="http://schemas.microsoft.com/office/drawing/2014/main" id="{76288409-5B2C-A5A2-8EB3-A8D8DE8CB2A4}"/>
              </a:ext>
            </a:extLst>
          </p:cNvPr>
          <p:cNvPicPr>
            <a:picLocks noChangeAspect="1"/>
          </p:cNvPicPr>
          <p:nvPr/>
        </p:nvPicPr>
        <p:blipFill>
          <a:blip r:embed="rId4">
            <a:alphaModFix amt="20000"/>
            <a:extLst>
              <a:ext uri="{BEBA8EAE-BF5A-486C-A8C5-ECC9F3942E4B}">
                <a14:imgProps xmlns:a14="http://schemas.microsoft.com/office/drawing/2010/main">
                  <a14:imgLayer r:embed="rId5">
                    <a14:imgEffect>
                      <a14:sharpenSoften amount="-100000"/>
                    </a14:imgEffect>
                  </a14:imgLayer>
                </a14:imgProps>
              </a:ext>
            </a:extLst>
          </a:blip>
          <a:stretch>
            <a:fillRect/>
          </a:stretch>
        </p:blipFill>
        <p:spPr>
          <a:xfrm>
            <a:off x="4839030" y="0"/>
            <a:ext cx="1723528" cy="1997856"/>
          </a:xfrm>
          <a:prstGeom prst="rect">
            <a:avLst/>
          </a:prstGeom>
        </p:spPr>
      </p:pic>
      <p:pic>
        <p:nvPicPr>
          <p:cNvPr id="31" name="Picture 30" descr="Icon&#10;&#10;Description automatically generated">
            <a:extLst>
              <a:ext uri="{FF2B5EF4-FFF2-40B4-BE49-F238E27FC236}">
                <a16:creationId xmlns:a16="http://schemas.microsoft.com/office/drawing/2014/main" id="{79AEF5DD-347F-E71A-D570-23C3FF0A914F}"/>
              </a:ext>
            </a:extLst>
          </p:cNvPr>
          <p:cNvPicPr>
            <a:picLocks noChangeAspect="1"/>
          </p:cNvPicPr>
          <p:nvPr/>
        </p:nvPicPr>
        <p:blipFill>
          <a:blip r:embed="rId6">
            <a:alphaModFix amt="14000"/>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3051531" y="2430553"/>
            <a:ext cx="2301302" cy="2292348"/>
          </a:xfrm>
          <a:prstGeom prst="rect">
            <a:avLst/>
          </a:prstGeom>
          <a:effectLst>
            <a:glow rad="127000">
              <a:schemeClr val="accent1">
                <a:alpha val="0"/>
              </a:schemeClr>
            </a:glow>
          </a:effectLst>
        </p:spPr>
      </p:pic>
      <p:pic>
        <p:nvPicPr>
          <p:cNvPr id="21" name="Picture Placeholder 22">
            <a:extLst>
              <a:ext uri="{FF2B5EF4-FFF2-40B4-BE49-F238E27FC236}">
                <a16:creationId xmlns:a16="http://schemas.microsoft.com/office/drawing/2014/main" id="{CA06F03D-00B7-9646-9237-1C076AF319E5}"/>
              </a:ext>
            </a:extLst>
          </p:cNvPr>
          <p:cNvPicPr>
            <a:picLocks noChangeAspect="1"/>
          </p:cNvPicPr>
          <p:nvPr/>
        </p:nvPicPr>
        <p:blipFill>
          <a:blip r:embed="rId8">
            <a:alphaModFix amt="10000"/>
          </a:blip>
          <a:srcRect l="19693" r="19693"/>
          <a:stretch/>
        </p:blipFill>
        <p:spPr>
          <a:xfrm>
            <a:off x="7765853" y="0"/>
            <a:ext cx="4426147" cy="4746259"/>
          </a:xfrm>
          <a:custGeom>
            <a:avLst/>
            <a:gdLst/>
            <a:ahLst/>
            <a:cxnLst/>
            <a:rect l="l" t="t" r="r" b="b"/>
            <a:pathLst>
              <a:path w="3547818" h="2883450">
                <a:moveTo>
                  <a:pt x="0" y="0"/>
                </a:moveTo>
                <a:lnTo>
                  <a:pt x="3547818" y="0"/>
                </a:lnTo>
                <a:lnTo>
                  <a:pt x="3547818" y="2883450"/>
                </a:lnTo>
                <a:lnTo>
                  <a:pt x="0" y="2883450"/>
                </a:lnTo>
                <a:close/>
              </a:path>
            </a:pathLst>
          </a:custGeom>
          <a:effectLst>
            <a:softEdge rad="190500"/>
          </a:effectLst>
        </p:spPr>
      </p:pic>
      <p:pic>
        <p:nvPicPr>
          <p:cNvPr id="25" name="Picture 24">
            <a:extLst>
              <a:ext uri="{FF2B5EF4-FFF2-40B4-BE49-F238E27FC236}">
                <a16:creationId xmlns:a16="http://schemas.microsoft.com/office/drawing/2014/main" id="{6F05D2EA-8A01-35FB-6BEC-191356CB0855}"/>
              </a:ext>
            </a:extLst>
          </p:cNvPr>
          <p:cNvPicPr>
            <a:picLocks noChangeAspect="1"/>
          </p:cNvPicPr>
          <p:nvPr/>
        </p:nvPicPr>
        <p:blipFill rotWithShape="1">
          <a:blip r:embed="rId9"/>
          <a:srcRect l="1088" t="49583" r="8487" b="5115"/>
          <a:stretch/>
        </p:blipFill>
        <p:spPr>
          <a:xfrm>
            <a:off x="5590918" y="992161"/>
            <a:ext cx="5728225" cy="2851572"/>
          </a:xfrm>
          <a:prstGeom prst="rect">
            <a:avLst/>
          </a:prstGeom>
        </p:spPr>
      </p:pic>
      <p:pic>
        <p:nvPicPr>
          <p:cNvPr id="27" name="Picture 26" descr="Chart&#10;&#10;Description automatically generated">
            <a:extLst>
              <a:ext uri="{FF2B5EF4-FFF2-40B4-BE49-F238E27FC236}">
                <a16:creationId xmlns:a16="http://schemas.microsoft.com/office/drawing/2014/main" id="{FE6425DE-D004-279E-1C0F-13CC3378715B}"/>
              </a:ext>
            </a:extLst>
          </p:cNvPr>
          <p:cNvPicPr>
            <a:picLocks noChangeAspect="1"/>
          </p:cNvPicPr>
          <p:nvPr/>
        </p:nvPicPr>
        <p:blipFill>
          <a:blip r:embed="rId10"/>
          <a:stretch>
            <a:fillRect/>
          </a:stretch>
        </p:blipFill>
        <p:spPr>
          <a:xfrm>
            <a:off x="2155161" y="4185885"/>
            <a:ext cx="3826354" cy="2282988"/>
          </a:xfrm>
          <a:prstGeom prst="rect">
            <a:avLst/>
          </a:prstGeom>
        </p:spPr>
      </p:pic>
      <p:pic>
        <p:nvPicPr>
          <p:cNvPr id="29" name="Picture 28" descr="Chart&#10;&#10;Description automatically generated">
            <a:extLst>
              <a:ext uri="{FF2B5EF4-FFF2-40B4-BE49-F238E27FC236}">
                <a16:creationId xmlns:a16="http://schemas.microsoft.com/office/drawing/2014/main" id="{B7EE1D11-E9C3-61AB-D8B2-7615F91114FA}"/>
              </a:ext>
            </a:extLst>
          </p:cNvPr>
          <p:cNvPicPr>
            <a:picLocks noChangeAspect="1"/>
          </p:cNvPicPr>
          <p:nvPr/>
        </p:nvPicPr>
        <p:blipFill>
          <a:blip r:embed="rId11"/>
          <a:stretch>
            <a:fillRect/>
          </a:stretch>
        </p:blipFill>
        <p:spPr>
          <a:xfrm>
            <a:off x="6177876" y="4180565"/>
            <a:ext cx="3826354" cy="2282988"/>
          </a:xfrm>
          <a:prstGeom prst="rect">
            <a:avLst/>
          </a:prstGeom>
        </p:spPr>
      </p:pic>
      <p:sp>
        <p:nvSpPr>
          <p:cNvPr id="2" name="TextBox 1">
            <a:extLst>
              <a:ext uri="{FF2B5EF4-FFF2-40B4-BE49-F238E27FC236}">
                <a16:creationId xmlns:a16="http://schemas.microsoft.com/office/drawing/2014/main" id="{99E9BB4E-7374-1001-D5DA-D8E7F2CD70B7}"/>
              </a:ext>
            </a:extLst>
          </p:cNvPr>
          <p:cNvSpPr txBox="1"/>
          <p:nvPr/>
        </p:nvSpPr>
        <p:spPr>
          <a:xfrm>
            <a:off x="96004" y="1062863"/>
            <a:ext cx="410617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kern="1200">
                <a:latin typeface="+mn-lt"/>
                <a:ea typeface="+mn-ea"/>
                <a:cs typeface="+mn-cs"/>
              </a:rPr>
              <a:t>GDP: Gross </a:t>
            </a:r>
            <a:r>
              <a:rPr lang="en-US" kern="1200" dirty="0">
                <a:latin typeface="+mn-lt"/>
                <a:ea typeface="+mn-ea"/>
                <a:cs typeface="+mn-cs"/>
              </a:rPr>
              <a:t>Domestic </a:t>
            </a:r>
            <a:r>
              <a:rPr lang="en-US" kern="1200">
                <a:latin typeface="+mn-lt"/>
                <a:ea typeface="+mn-ea"/>
                <a:cs typeface="+mn-cs"/>
              </a:rPr>
              <a:t>Products </a:t>
            </a:r>
            <a:endParaRPr lang="en-US" kern="1200" dirty="0">
              <a:latin typeface="+mn-lt"/>
              <a:ea typeface="+mn-ea"/>
              <a:cs typeface="+mn-cs"/>
            </a:endParaRPr>
          </a:p>
          <a:p>
            <a:pPr marL="285750" indent="-285750" algn="just">
              <a:buFont typeface="Arial" panose="020B0604020202020204" pitchFamily="34" charset="0"/>
              <a:buChar char="•"/>
            </a:pPr>
            <a:endParaRPr lang="en-US" kern="1200" dirty="0">
              <a:latin typeface="+mn-lt"/>
              <a:ea typeface="+mn-ea"/>
              <a:cs typeface="+mn-cs"/>
            </a:endParaRPr>
          </a:p>
          <a:p>
            <a:pPr marL="285750" indent="-285750" algn="just">
              <a:buFont typeface="Arial" panose="020B0604020202020204" pitchFamily="34" charset="0"/>
              <a:buChar char="•"/>
            </a:pPr>
            <a:r>
              <a:rPr lang="en-US" sz="1800" dirty="0"/>
              <a:t>The toll the COVID-19 pandemic has exacted on the global economy has been significant, with the International Monetary Fund (IMF) estimating that median global GDP dropped by 3.9% from 2019 to 2020, making it the worst economic downturn (kff.org).</a:t>
            </a:r>
          </a:p>
          <a:p>
            <a:pPr algn="just"/>
            <a:endParaRPr lang="en-US" dirty="0"/>
          </a:p>
        </p:txBody>
      </p:sp>
      <p:sp>
        <p:nvSpPr>
          <p:cNvPr id="3" name="TextBox 2">
            <a:extLst>
              <a:ext uri="{FF2B5EF4-FFF2-40B4-BE49-F238E27FC236}">
                <a16:creationId xmlns:a16="http://schemas.microsoft.com/office/drawing/2014/main" id="{7FCAEAB2-B2D8-4C8B-E09E-9BD99B4F663E}"/>
              </a:ext>
            </a:extLst>
          </p:cNvPr>
          <p:cNvSpPr txBox="1"/>
          <p:nvPr/>
        </p:nvSpPr>
        <p:spPr>
          <a:xfrm>
            <a:off x="7708203" y="166088"/>
            <a:ext cx="2555095" cy="553998"/>
          </a:xfrm>
          <a:prstGeom prst="rect">
            <a:avLst/>
          </a:prstGeom>
          <a:noFill/>
        </p:spPr>
        <p:txBody>
          <a:bodyPr wrap="square" rtlCol="0">
            <a:spAutoFit/>
          </a:bodyPr>
          <a:lstStyle/>
          <a:p>
            <a:pPr algn="ctr"/>
            <a:r>
              <a:rPr lang="en-US" sz="1800" dirty="0"/>
              <a:t>GDP Growth Percentage </a:t>
            </a:r>
            <a:br>
              <a:rPr lang="en-US" sz="1800" dirty="0"/>
            </a:br>
            <a:r>
              <a:rPr lang="en-US" sz="1200" dirty="0"/>
              <a:t>During Covid-19</a:t>
            </a:r>
            <a:endParaRPr lang="en-US" dirty="0"/>
          </a:p>
        </p:txBody>
      </p:sp>
      <p:sp>
        <p:nvSpPr>
          <p:cNvPr id="4" name="TextBox 3">
            <a:extLst>
              <a:ext uri="{FF2B5EF4-FFF2-40B4-BE49-F238E27FC236}">
                <a16:creationId xmlns:a16="http://schemas.microsoft.com/office/drawing/2014/main" id="{C47C4E50-3068-912C-5A3D-1E38A14AEA41}"/>
              </a:ext>
            </a:extLst>
          </p:cNvPr>
          <p:cNvSpPr txBox="1"/>
          <p:nvPr/>
        </p:nvSpPr>
        <p:spPr>
          <a:xfrm>
            <a:off x="208209" y="4410264"/>
            <a:ext cx="1953346" cy="861774"/>
          </a:xfrm>
          <a:prstGeom prst="rect">
            <a:avLst/>
          </a:prstGeom>
          <a:noFill/>
        </p:spPr>
        <p:txBody>
          <a:bodyPr wrap="square" rtlCol="0">
            <a:spAutoFit/>
          </a:bodyPr>
          <a:lstStyle/>
          <a:p>
            <a:pPr algn="ctr"/>
            <a:r>
              <a:rPr lang="en-US" sz="1600" dirty="0"/>
              <a:t>Top 10 Countries GDP 2021</a:t>
            </a:r>
            <a:br>
              <a:rPr lang="en-US" sz="1800" dirty="0"/>
            </a:br>
            <a:r>
              <a:rPr lang="en-US" sz="1800" dirty="0"/>
              <a:t> </a:t>
            </a:r>
            <a:r>
              <a:rPr lang="en-US" sz="1200" dirty="0" err="1"/>
              <a:t>Befor</a:t>
            </a:r>
            <a:r>
              <a:rPr lang="en-US" sz="1200" dirty="0"/>
              <a:t> Covid-19</a:t>
            </a:r>
            <a:endParaRPr lang="en-US" dirty="0"/>
          </a:p>
        </p:txBody>
      </p:sp>
      <p:sp>
        <p:nvSpPr>
          <p:cNvPr id="9" name="TextBox 8">
            <a:extLst>
              <a:ext uri="{FF2B5EF4-FFF2-40B4-BE49-F238E27FC236}">
                <a16:creationId xmlns:a16="http://schemas.microsoft.com/office/drawing/2014/main" id="{4F27E2B0-BDA0-9168-FAA1-A77B861A0C0B}"/>
              </a:ext>
            </a:extLst>
          </p:cNvPr>
          <p:cNvSpPr txBox="1"/>
          <p:nvPr/>
        </p:nvSpPr>
        <p:spPr>
          <a:xfrm>
            <a:off x="9960742" y="4459663"/>
            <a:ext cx="1937046" cy="769441"/>
          </a:xfrm>
          <a:prstGeom prst="rect">
            <a:avLst/>
          </a:prstGeom>
          <a:noFill/>
        </p:spPr>
        <p:txBody>
          <a:bodyPr wrap="square" rtlCol="0">
            <a:spAutoFit/>
          </a:bodyPr>
          <a:lstStyle/>
          <a:p>
            <a:pPr algn="ctr"/>
            <a:r>
              <a:rPr lang="en-US" sz="1600" dirty="0"/>
              <a:t> Top 10 Countries GDP 2021</a:t>
            </a:r>
            <a:br>
              <a:rPr lang="en-US" sz="1800" dirty="0"/>
            </a:br>
            <a:r>
              <a:rPr lang="en-US" sz="1200" dirty="0"/>
              <a:t>During Covid-19</a:t>
            </a:r>
          </a:p>
        </p:txBody>
      </p:sp>
    </p:spTree>
    <p:extLst>
      <p:ext uri="{BB962C8B-B14F-4D97-AF65-F5344CB8AC3E}">
        <p14:creationId xmlns:p14="http://schemas.microsoft.com/office/powerpoint/2010/main" val="1325306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230352" y="241409"/>
            <a:ext cx="5437187" cy="627270"/>
          </a:xfrm>
        </p:spPr>
        <p:txBody>
          <a:bodyPr vert="horz" wrap="square" lIns="0" tIns="0" rIns="0" bIns="0" rtlCol="0" anchor="b" anchorCtr="0">
            <a:normAutofit/>
          </a:bodyPr>
          <a:lstStyle/>
          <a:p>
            <a:pPr>
              <a:lnSpc>
                <a:spcPct val="100000"/>
              </a:lnSpc>
            </a:pPr>
            <a:r>
              <a:rPr lang="en-US" sz="4000" kern="1200" dirty="0">
                <a:solidFill>
                  <a:schemeClr val="tx1"/>
                </a:solidFill>
                <a:latin typeface="+mj-lt"/>
                <a:ea typeface="+mj-ea"/>
                <a:cs typeface="+mj-cs"/>
              </a:rPr>
              <a:t>What is GDP?</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381017" y="1492874"/>
            <a:ext cx="5369170" cy="4887991"/>
          </a:xfrm>
          <a:solidFill>
            <a:srgbClr val="000B76">
              <a:alpha val="72000"/>
            </a:srgbClr>
          </a:solidFill>
        </p:spPr>
        <p:txBody>
          <a:bodyPr vert="horz" wrap="square" lIns="182880" tIns="182880" rIns="274320" bIns="0" rtlCol="0">
            <a:normAutofit/>
          </a:bodyPr>
          <a:lstStyle/>
          <a:p>
            <a:pPr marL="0" indent="0">
              <a:lnSpc>
                <a:spcPct val="100000"/>
              </a:lnSpc>
              <a:buNone/>
            </a:pPr>
            <a:r>
              <a:rPr lang="en-US" kern="1200" dirty="0">
                <a:latin typeface="+mn-lt"/>
                <a:ea typeface="+mn-ea"/>
                <a:cs typeface="+mn-cs"/>
              </a:rPr>
              <a:t>Gross Domestic Products (GDP)</a:t>
            </a:r>
          </a:p>
          <a:p>
            <a:pPr lvl="1">
              <a:lnSpc>
                <a:spcPct val="100000"/>
              </a:lnSpc>
            </a:pPr>
            <a:r>
              <a:rPr lang="en-US" kern="1200" dirty="0">
                <a:latin typeface="+mn-lt"/>
                <a:ea typeface="+mn-ea"/>
                <a:cs typeface="+mn-cs"/>
              </a:rPr>
              <a:t>Gross domestic product (GDP) is the total monetary or market value of all the finished goods and services produced within a country’s borders in a specific time period</a:t>
            </a:r>
          </a:p>
          <a:p>
            <a:pPr marL="0" indent="0">
              <a:lnSpc>
                <a:spcPct val="100000"/>
              </a:lnSpc>
              <a:buNone/>
            </a:pPr>
            <a:r>
              <a:rPr lang="en-US" dirty="0"/>
              <a:t>Nominal GDP</a:t>
            </a:r>
          </a:p>
          <a:p>
            <a:pPr lvl="1">
              <a:lnSpc>
                <a:spcPct val="100000"/>
              </a:lnSpc>
            </a:pPr>
            <a:r>
              <a:rPr lang="en-US" dirty="0"/>
              <a:t>An assessment of economic production in an economy that includes current prices in its calculation</a:t>
            </a:r>
          </a:p>
          <a:p>
            <a:pPr marL="0" indent="0">
              <a:lnSpc>
                <a:spcPct val="100000"/>
              </a:lnSpc>
              <a:buNone/>
            </a:pPr>
            <a:r>
              <a:rPr lang="en-US" kern="1200" dirty="0">
                <a:latin typeface="+mn-lt"/>
                <a:ea typeface="+mn-ea"/>
                <a:cs typeface="+mn-cs"/>
              </a:rPr>
              <a:t>GDP Per Capita</a:t>
            </a:r>
          </a:p>
          <a:p>
            <a:pPr lvl="1">
              <a:lnSpc>
                <a:spcPct val="100000"/>
              </a:lnSpc>
            </a:pPr>
            <a:r>
              <a:rPr lang="en-US" dirty="0"/>
              <a:t>A</a:t>
            </a:r>
            <a:r>
              <a:rPr lang="en-US" kern="1200" dirty="0">
                <a:latin typeface="+mn-lt"/>
                <a:ea typeface="+mn-ea"/>
                <a:cs typeface="+mn-cs"/>
              </a:rPr>
              <a:t> measurement of the GDP per person in a country’s population.</a:t>
            </a:r>
          </a:p>
          <a:p>
            <a:pPr marL="457200" lvl="1" indent="0">
              <a:lnSpc>
                <a:spcPct val="100000"/>
              </a:lnSpc>
              <a:buNone/>
            </a:pP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dirty="0"/>
          </a:p>
        </p:txBody>
      </p:sp>
      <p:sp>
        <p:nvSpPr>
          <p:cNvPr id="19" name="Subtitle 15">
            <a:extLst>
              <a:ext uri="{FF2B5EF4-FFF2-40B4-BE49-F238E27FC236}">
                <a16:creationId xmlns:a16="http://schemas.microsoft.com/office/drawing/2014/main" id="{85A2DF58-F781-36EF-F5F3-82E4AF3EE03F}"/>
              </a:ext>
            </a:extLst>
          </p:cNvPr>
          <p:cNvSpPr txBox="1">
            <a:spLocks/>
          </p:cNvSpPr>
          <p:nvPr/>
        </p:nvSpPr>
        <p:spPr>
          <a:xfrm>
            <a:off x="6564471" y="285004"/>
            <a:ext cx="5369170" cy="4151107"/>
          </a:xfrm>
          <a:prstGeom prst="rect">
            <a:avLst/>
          </a:prstGeom>
          <a:solidFill>
            <a:srgbClr val="000B76">
              <a:alpha val="86000"/>
            </a:srgbClr>
          </a:solidFill>
        </p:spPr>
        <p:txBody>
          <a:bodyPr vert="horz" wrap="square" lIns="182880" tIns="182880" rIns="27432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pPr>
            <a:r>
              <a:rPr lang="en-US" dirty="0"/>
              <a:t>GDP Growth Rate</a:t>
            </a:r>
          </a:p>
          <a:p>
            <a:pPr marL="457200" lvl="1" indent="0">
              <a:lnSpc>
                <a:spcPct val="100000"/>
              </a:lnSpc>
              <a:buNone/>
            </a:pPr>
            <a:r>
              <a:rPr lang="en-US" dirty="0"/>
              <a:t>compares the year-over-year (or quarterly) change in a country’s economic output to measure how fast an economy is growing.</a:t>
            </a:r>
          </a:p>
          <a:p>
            <a:pPr marL="0" indent="0">
              <a:lnSpc>
                <a:spcPct val="100000"/>
              </a:lnSpc>
            </a:pPr>
            <a:r>
              <a:rPr lang="en-US" dirty="0"/>
              <a:t>GDP Purchasing Power Parity (PPP)</a:t>
            </a:r>
          </a:p>
          <a:p>
            <a:pPr marL="457200" lvl="1" indent="0">
              <a:lnSpc>
                <a:spcPct val="100000"/>
              </a:lnSpc>
              <a:buNone/>
            </a:pPr>
            <a:r>
              <a:rPr lang="en-US" dirty="0"/>
              <a:t>Measures of the country’s GDP in “international dollars” using a method that adjusts for differences in local prices and costs of living to make cross-country comparisons of real output, real income, and living standards.</a:t>
            </a:r>
          </a:p>
          <a:p>
            <a:pPr marL="457200" lvl="1" indent="0">
              <a:lnSpc>
                <a:spcPct val="100000"/>
              </a:lnSpc>
              <a:buFont typeface="Arial" panose="020B0604020202020204" pitchFamily="34" charset="0"/>
              <a:buNone/>
            </a:pPr>
            <a:endParaRPr lang="en-US" dirty="0"/>
          </a:p>
        </p:txBody>
      </p:sp>
      <p:sp>
        <p:nvSpPr>
          <p:cNvPr id="18" name="Subtitle 15">
            <a:extLst>
              <a:ext uri="{FF2B5EF4-FFF2-40B4-BE49-F238E27FC236}">
                <a16:creationId xmlns:a16="http://schemas.microsoft.com/office/drawing/2014/main" id="{D6983236-84D8-08DF-EC0D-247A2D5611EC}"/>
              </a:ext>
            </a:extLst>
          </p:cNvPr>
          <p:cNvSpPr txBox="1">
            <a:spLocks/>
          </p:cNvSpPr>
          <p:nvPr/>
        </p:nvSpPr>
        <p:spPr>
          <a:xfrm>
            <a:off x="5988662" y="4835808"/>
            <a:ext cx="5113439" cy="1446289"/>
          </a:xfrm>
          <a:prstGeom prst="rect">
            <a:avLst/>
          </a:prstGeom>
          <a:solidFill>
            <a:srgbClr val="000B76">
              <a:alpha val="72000"/>
            </a:srgbClr>
          </a:solidFill>
        </p:spPr>
        <p:txBody>
          <a:bodyPr vert="horz" wrap="square" lIns="182880" tIns="182880" rIns="27432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pPr>
            <a:r>
              <a:rPr lang="en-US" dirty="0"/>
              <a:t>This GDP project visualization is based on real GDP.</a:t>
            </a:r>
          </a:p>
          <a:p>
            <a:pPr marL="457200" lvl="1" indent="0">
              <a:lnSpc>
                <a:spcPct val="100000"/>
              </a:lnSpc>
              <a:buFont typeface="Arial" panose="020B0604020202020204" pitchFamily="34" charset="0"/>
              <a:buNone/>
            </a:pPr>
            <a:endParaRPr lang="en-US" dirty="0"/>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4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2" name="Freeform: Shape 4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Oval 4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Oval 4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Freeform: Shape 4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9" name="Rectangle 4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7546228" y="396906"/>
            <a:ext cx="3565524" cy="779904"/>
          </a:xfrm>
        </p:spPr>
        <p:txBody>
          <a:bodyPr vert="horz" wrap="square" lIns="0" tIns="0" rIns="0" bIns="0" rtlCol="0" anchor="b" anchorCtr="0">
            <a:normAutofit/>
          </a:bodyPr>
          <a:lstStyle/>
          <a:p>
            <a:pPr>
              <a:lnSpc>
                <a:spcPct val="100000"/>
              </a:lnSpc>
            </a:pPr>
            <a:r>
              <a:rPr lang="en-US" dirty="0"/>
              <a:t>Why GDP?</a:t>
            </a:r>
          </a:p>
        </p:txBody>
      </p:sp>
      <p:pic>
        <p:nvPicPr>
          <p:cNvPr id="25" name="Picture Placeholder 24">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3">
            <a:alphaModFix amt="80000"/>
          </a:blip>
          <a:srcRect l="4944" t="3659" b="1479"/>
          <a:stretch/>
        </p:blipFill>
        <p:spPr>
          <a:xfrm>
            <a:off x="704640" y="364499"/>
            <a:ext cx="3353892" cy="2187407"/>
          </a:xfrm>
          <a:custGeom>
            <a:avLst/>
            <a:gdLst/>
            <a:ahLst/>
            <a:cxnLst/>
            <a:rect l="l" t="t" r="r" b="b"/>
            <a:pathLst>
              <a:path w="3547818" h="2883450">
                <a:moveTo>
                  <a:pt x="0" y="0"/>
                </a:moveTo>
                <a:lnTo>
                  <a:pt x="3547818" y="0"/>
                </a:lnTo>
                <a:lnTo>
                  <a:pt x="3547818" y="2883450"/>
                </a:lnTo>
                <a:lnTo>
                  <a:pt x="0" y="2883450"/>
                </a:lnTo>
                <a:close/>
              </a:path>
            </a:pathLst>
          </a:custGeom>
          <a:effectLst>
            <a:outerShdw blurRad="241300" dist="50800" dir="5400000" algn="ctr" rotWithShape="0">
              <a:srgbClr val="000000">
                <a:alpha val="21000"/>
              </a:srgbClr>
            </a:outerShdw>
            <a:softEdge rad="317500"/>
          </a:effectLst>
        </p:spPr>
      </p:pic>
      <p:pic>
        <p:nvPicPr>
          <p:cNvPr id="18" name="Picture Placeholder 17">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4"/>
          <a:srcRect t="4569" b="4569"/>
          <a:stretch/>
        </p:blipFill>
        <p:spPr>
          <a:xfrm>
            <a:off x="120564" y="2365321"/>
            <a:ext cx="4613406" cy="3179174"/>
          </a:xfrm>
          <a:custGeom>
            <a:avLst/>
            <a:gdLst/>
            <a:ahLst/>
            <a:cxnLst/>
            <a:rect l="l" t="t" r="r" b="b"/>
            <a:pathLst>
              <a:path w="3547818" h="2883450">
                <a:moveTo>
                  <a:pt x="0" y="0"/>
                </a:moveTo>
                <a:lnTo>
                  <a:pt x="3547818" y="0"/>
                </a:lnTo>
                <a:lnTo>
                  <a:pt x="3547818" y="2883450"/>
                </a:lnTo>
                <a:lnTo>
                  <a:pt x="0" y="2883450"/>
                </a:lnTo>
                <a:close/>
              </a:path>
            </a:pathLst>
          </a:custGeom>
          <a:effectLst>
            <a:softEdge rad="431800"/>
          </a:effectLst>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6671272" y="1173456"/>
            <a:ext cx="5156839" cy="5288224"/>
          </a:xfrm>
          <a:noFill/>
        </p:spPr>
        <p:txBody>
          <a:bodyPr vert="horz" wrap="square" lIns="0" tIns="0" rIns="274320" bIns="0" rtlCol="0" anchor="ctr">
            <a:normAutofit/>
          </a:bodyPr>
          <a:lstStyle/>
          <a:p>
            <a:pPr algn="just"/>
            <a:r>
              <a:rPr lang="en-US" sz="1600" dirty="0"/>
              <a:t>GDP is important because it gives information about the size of the economy and how an economy is performing. The growth rate of real GDP is often used as an indicator of the general health of the economy. In broad terms, an increase in real GDP is interpreted as a sign that the economy is doing well.</a:t>
            </a:r>
          </a:p>
          <a:p>
            <a:pPr algn="just"/>
            <a:r>
              <a:rPr lang="en-US" sz="1600" dirty="0"/>
              <a:t>The toll the COVID-19 pandemic has exacted on the global economy has been significant, with the International Monetary Fund (IMF) estimating that median global GDP dropped by 3.9% from 2019 to 2020, making it the worst economic downturn.</a:t>
            </a:r>
          </a:p>
          <a:p>
            <a:r>
              <a:rPr lang="en-US" sz="1600" dirty="0"/>
              <a:t>GDP can be calculated in three ways, using expenditures, production, or incomes. It can be adjusted for inflation and population to provide deeper insights.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dirty="0">
              <a:solidFill>
                <a:schemeClr val="tx1">
                  <a:alpha val="80000"/>
                </a:schemeClr>
              </a:solidFill>
            </a:endParaRPr>
          </a:p>
        </p:txBody>
      </p:sp>
      <p:pic>
        <p:nvPicPr>
          <p:cNvPr id="23" name="Picture Placeholder 22">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a:blip r:embed="rId5"/>
          <a:srcRect l="19693" r="19693"/>
          <a:stretch/>
        </p:blipFill>
        <p:spPr>
          <a:xfrm>
            <a:off x="3359150" y="3817568"/>
            <a:ext cx="2224054" cy="2384904"/>
          </a:xfrm>
          <a:custGeom>
            <a:avLst/>
            <a:gdLst/>
            <a:ahLst/>
            <a:cxnLst/>
            <a:rect l="l" t="t" r="r" b="b"/>
            <a:pathLst>
              <a:path w="3547818" h="2883450">
                <a:moveTo>
                  <a:pt x="0" y="0"/>
                </a:moveTo>
                <a:lnTo>
                  <a:pt x="3547818" y="0"/>
                </a:lnTo>
                <a:lnTo>
                  <a:pt x="3547818" y="2883450"/>
                </a:lnTo>
                <a:lnTo>
                  <a:pt x="0" y="2883450"/>
                </a:lnTo>
                <a:close/>
              </a:path>
            </a:pathLst>
          </a:custGeom>
          <a:effectLst>
            <a:softEdge rad="190500"/>
          </a:effectLst>
        </p:spPr>
      </p:pic>
      <p:pic>
        <p:nvPicPr>
          <p:cNvPr id="20" name="Picture Placeholder 19">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6"/>
          <a:srcRect t="5409" r="656" b="-746"/>
          <a:stretch/>
        </p:blipFill>
        <p:spPr>
          <a:xfrm>
            <a:off x="3986530" y="1172869"/>
            <a:ext cx="2753258" cy="2384903"/>
          </a:xfrm>
          <a:custGeom>
            <a:avLst/>
            <a:gdLst/>
            <a:ahLst/>
            <a:cxnLst/>
            <a:rect l="l" t="t" r="r" b="b"/>
            <a:pathLst>
              <a:path w="3547818" h="2883450">
                <a:moveTo>
                  <a:pt x="0" y="0"/>
                </a:moveTo>
                <a:lnTo>
                  <a:pt x="3547818" y="0"/>
                </a:lnTo>
                <a:lnTo>
                  <a:pt x="3547818" y="2883450"/>
                </a:lnTo>
                <a:lnTo>
                  <a:pt x="0" y="2883450"/>
                </a:lnTo>
                <a:close/>
              </a:path>
            </a:pathLst>
          </a:custGeom>
          <a:effectLst>
            <a:softEdge rad="203200"/>
          </a:effectLst>
        </p:spPr>
      </p:pic>
    </p:spTree>
    <p:extLst>
      <p:ext uri="{BB962C8B-B14F-4D97-AF65-F5344CB8AC3E}">
        <p14:creationId xmlns:p14="http://schemas.microsoft.com/office/powerpoint/2010/main" val="215888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246518" y="654033"/>
            <a:ext cx="3382206" cy="1432016"/>
          </a:xfrm>
        </p:spPr>
        <p:txBody>
          <a:bodyPr vert="horz" wrap="square" lIns="0" tIns="0" rIns="0" bIns="0" rtlCol="0" anchor="t" anchorCtr="0">
            <a:normAutofit/>
          </a:bodyPr>
          <a:lstStyle/>
          <a:p>
            <a:pPr algn="ctr"/>
            <a:r>
              <a:rPr lang="en-US" sz="2800" dirty="0"/>
              <a:t>Visualization Tools</a:t>
            </a:r>
          </a:p>
        </p:txBody>
      </p:sp>
      <p:sp>
        <p:nvSpPr>
          <p:cNvPr id="20" name="Freeform: Shape 14">
            <a:extLst>
              <a:ext uri="{FF2B5EF4-FFF2-40B4-BE49-F238E27FC236}">
                <a16:creationId xmlns:a16="http://schemas.microsoft.com/office/drawing/2014/main" id="{3D9C5E96-4B08-49CB-9B3B-C1AAEF478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27998" y="3265333"/>
            <a:ext cx="1039173" cy="1262947"/>
          </a:xfrm>
          <a:custGeom>
            <a:avLst/>
            <a:gdLst>
              <a:gd name="connsiteX0" fmla="*/ 42436 w 1039173"/>
              <a:gd name="connsiteY0" fmla="*/ 1098043 h 1262947"/>
              <a:gd name="connsiteX1" fmla="*/ 0 w 1039173"/>
              <a:gd name="connsiteY1" fmla="*/ 992947 h 1262947"/>
              <a:gd name="connsiteX2" fmla="*/ 10971 w 1039173"/>
              <a:gd name="connsiteY2" fmla="*/ 938533 h 1262947"/>
              <a:gd name="connsiteX3" fmla="*/ 15626 w 1039173"/>
              <a:gd name="connsiteY3" fmla="*/ 931034 h 1262947"/>
              <a:gd name="connsiteX4" fmla="*/ 540000 w 1039173"/>
              <a:gd name="connsiteY4" fmla="*/ 0 h 1262947"/>
              <a:gd name="connsiteX5" fmla="*/ 1039173 w 1039173"/>
              <a:gd name="connsiteY5" fmla="*/ 886289 h 1262947"/>
              <a:gd name="connsiteX6" fmla="*/ 676270 w 1039173"/>
              <a:gd name="connsiteY6" fmla="*/ 1249191 h 1262947"/>
              <a:gd name="connsiteX7" fmla="*/ 540000 w 1039173"/>
              <a:gd name="connsiteY7" fmla="*/ 1262947 h 1262947"/>
              <a:gd name="connsiteX8" fmla="*/ 42436 w 1039173"/>
              <a:gd name="connsiteY8" fmla="*/ 109804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173" h="1262947">
                <a:moveTo>
                  <a:pt x="42436" y="1098043"/>
                </a:moveTo>
                <a:cubicBezTo>
                  <a:pt x="15110" y="1065741"/>
                  <a:pt x="0" y="1030226"/>
                  <a:pt x="0" y="992947"/>
                </a:cubicBezTo>
                <a:cubicBezTo>
                  <a:pt x="0" y="974307"/>
                  <a:pt x="3778" y="956109"/>
                  <a:pt x="10971" y="938533"/>
                </a:cubicBezTo>
                <a:lnTo>
                  <a:pt x="15626" y="931034"/>
                </a:lnTo>
                <a:lnTo>
                  <a:pt x="540000" y="0"/>
                </a:lnTo>
                <a:lnTo>
                  <a:pt x="1039173" y="886289"/>
                </a:lnTo>
                <a:lnTo>
                  <a:pt x="676270" y="1249191"/>
                </a:lnTo>
                <a:lnTo>
                  <a:pt x="540000" y="1262947"/>
                </a:lnTo>
                <a:cubicBezTo>
                  <a:pt x="316324" y="1262947"/>
                  <a:pt x="124412" y="1194950"/>
                  <a:pt x="42436" y="1098043"/>
                </a:cubicBez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6">
            <a:extLst>
              <a:ext uri="{FF2B5EF4-FFF2-40B4-BE49-F238E27FC236}">
                <a16:creationId xmlns:a16="http://schemas.microsoft.com/office/drawing/2014/main" id="{34BC7717-08D0-4F8E-ABDE-EB0EA3FE9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2547" y="3121852"/>
            <a:ext cx="540000" cy="1037582"/>
          </a:xfrm>
          <a:custGeom>
            <a:avLst/>
            <a:gdLst>
              <a:gd name="connsiteX0" fmla="*/ 375096 w 540000"/>
              <a:gd name="connsiteY0" fmla="*/ 995146 h 1037582"/>
              <a:gd name="connsiteX1" fmla="*/ 270000 w 540000"/>
              <a:gd name="connsiteY1" fmla="*/ 1037582 h 1037582"/>
              <a:gd name="connsiteX2" fmla="*/ 0 w 540000"/>
              <a:gd name="connsiteY2" fmla="*/ 497582 h 1037582"/>
              <a:gd name="connsiteX3" fmla="*/ 164904 w 540000"/>
              <a:gd name="connsiteY3" fmla="*/ 18 h 1037582"/>
              <a:gd name="connsiteX4" fmla="*/ 164933 w 540000"/>
              <a:gd name="connsiteY4" fmla="*/ 0 h 1037582"/>
              <a:gd name="connsiteX5" fmla="*/ 526244 w 540000"/>
              <a:gd name="connsiteY5" fmla="*/ 361311 h 1037582"/>
              <a:gd name="connsiteX6" fmla="*/ 540000 w 540000"/>
              <a:gd name="connsiteY6" fmla="*/ 497582 h 1037582"/>
              <a:gd name="connsiteX7" fmla="*/ 375096 w 540000"/>
              <a:gd name="connsiteY7" fmla="*/ 995146 h 10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1037582">
                <a:moveTo>
                  <a:pt x="375096" y="995146"/>
                </a:moveTo>
                <a:cubicBezTo>
                  <a:pt x="342794" y="1022472"/>
                  <a:pt x="307279" y="1037582"/>
                  <a:pt x="270000" y="1037582"/>
                </a:cubicBezTo>
                <a:cubicBezTo>
                  <a:pt x="120883" y="1037582"/>
                  <a:pt x="0" y="795816"/>
                  <a:pt x="0" y="497582"/>
                </a:cubicBezTo>
                <a:cubicBezTo>
                  <a:pt x="0" y="273907"/>
                  <a:pt x="67997" y="81994"/>
                  <a:pt x="164904" y="18"/>
                </a:cubicBezTo>
                <a:lnTo>
                  <a:pt x="164933" y="0"/>
                </a:lnTo>
                <a:lnTo>
                  <a:pt x="526244" y="361311"/>
                </a:lnTo>
                <a:lnTo>
                  <a:pt x="540000" y="497582"/>
                </a:lnTo>
                <a:cubicBezTo>
                  <a:pt x="540000" y="721257"/>
                  <a:pt x="472003" y="913170"/>
                  <a:pt x="375096" y="9951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63872C46-B8EE-4180-9880-92D409734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Freeform: Shape 20">
            <a:extLst>
              <a:ext uri="{FF2B5EF4-FFF2-40B4-BE49-F238E27FC236}">
                <a16:creationId xmlns:a16="http://schemas.microsoft.com/office/drawing/2014/main" id="{7A0E4EDF-8C5D-4DBA-A24A-4F3531B437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2971" y="5291402"/>
            <a:ext cx="1972470" cy="1566598"/>
          </a:xfrm>
          <a:custGeom>
            <a:avLst/>
            <a:gdLst>
              <a:gd name="connsiteX0" fmla="*/ 986235 w 1972470"/>
              <a:gd name="connsiteY0" fmla="*/ 0 h 1566598"/>
              <a:gd name="connsiteX1" fmla="*/ 1972470 w 1972470"/>
              <a:gd name="connsiteY1" fmla="*/ 986235 h 1566598"/>
              <a:gd name="connsiteX2" fmla="*/ 1804037 w 1972470"/>
              <a:gd name="connsiteY2" fmla="*/ 1537649 h 1566598"/>
              <a:gd name="connsiteX3" fmla="*/ 1780151 w 1972470"/>
              <a:gd name="connsiteY3" fmla="*/ 1566598 h 1566598"/>
              <a:gd name="connsiteX4" fmla="*/ 192319 w 1972470"/>
              <a:gd name="connsiteY4" fmla="*/ 1566598 h 1566598"/>
              <a:gd name="connsiteX5" fmla="*/ 168434 w 1972470"/>
              <a:gd name="connsiteY5" fmla="*/ 1537649 h 1566598"/>
              <a:gd name="connsiteX6" fmla="*/ 0 w 1972470"/>
              <a:gd name="connsiteY6" fmla="*/ 986235 h 1566598"/>
              <a:gd name="connsiteX7" fmla="*/ 986235 w 1972470"/>
              <a:gd name="connsiteY7" fmla="*/ 0 h 156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2470" h="1566598">
                <a:moveTo>
                  <a:pt x="986235" y="0"/>
                </a:moveTo>
                <a:cubicBezTo>
                  <a:pt x="1530918" y="0"/>
                  <a:pt x="1972470" y="441552"/>
                  <a:pt x="1972470" y="986235"/>
                </a:cubicBezTo>
                <a:cubicBezTo>
                  <a:pt x="1972470" y="1190491"/>
                  <a:pt x="1910377" y="1380245"/>
                  <a:pt x="1804037" y="1537649"/>
                </a:cubicBezTo>
                <a:lnTo>
                  <a:pt x="1780151" y="1566598"/>
                </a:lnTo>
                <a:lnTo>
                  <a:pt x="192319" y="1566598"/>
                </a:lnTo>
                <a:lnTo>
                  <a:pt x="168434" y="1537649"/>
                </a:lnTo>
                <a:cubicBezTo>
                  <a:pt x="62094" y="1380245"/>
                  <a:pt x="0" y="1190491"/>
                  <a:pt x="0" y="986235"/>
                </a:cubicBezTo>
                <a:cubicBezTo>
                  <a:pt x="0" y="441552"/>
                  <a:pt x="441552" y="0"/>
                  <a:pt x="986235"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508000" dist="165100">
              <a:schemeClr val="accent1">
                <a:lumMod val="60000"/>
                <a:lumOff val="40000"/>
                <a:alpha val="6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dirty="0">
              <a:solidFill>
                <a:schemeClr val="tx1">
                  <a:alpha val="80000"/>
                </a:schemeClr>
              </a:solidFill>
            </a:endParaRPr>
          </a:p>
        </p:txBody>
      </p:sp>
      <p:pic>
        <p:nvPicPr>
          <p:cNvPr id="5" name="Picture 4" descr="Logo&#10;&#10;Description automatically generated">
            <a:extLst>
              <a:ext uri="{FF2B5EF4-FFF2-40B4-BE49-F238E27FC236}">
                <a16:creationId xmlns:a16="http://schemas.microsoft.com/office/drawing/2014/main" id="{734C98BC-01A9-A55E-2021-8B5142F2FF4A}"/>
              </a:ext>
            </a:extLst>
          </p:cNvPr>
          <p:cNvPicPr>
            <a:picLocks noChangeAspect="1"/>
          </p:cNvPicPr>
          <p:nvPr/>
        </p:nvPicPr>
        <p:blipFill>
          <a:blip r:embed="rId2">
            <a:alphaModFix amt="36000"/>
          </a:blip>
          <a:stretch>
            <a:fillRect/>
          </a:stretch>
        </p:blipFill>
        <p:spPr>
          <a:xfrm>
            <a:off x="6760341" y="3047415"/>
            <a:ext cx="5167323" cy="1995762"/>
          </a:xfrm>
          <a:prstGeom prst="rect">
            <a:avLst/>
          </a:prstGeom>
          <a:effectLst>
            <a:glow rad="127000">
              <a:schemeClr val="accent1">
                <a:alpha val="0"/>
              </a:schemeClr>
            </a:glow>
            <a:reflection stA="0" endPos="65000" dist="50800" dir="5400000" sy="-100000" algn="bl" rotWithShape="0"/>
          </a:effectLst>
        </p:spPr>
      </p:pic>
      <p:pic>
        <p:nvPicPr>
          <p:cNvPr id="28" name="Picture 27" descr="Chart, pie chart&#10;&#10;Description automatically generated">
            <a:extLst>
              <a:ext uri="{FF2B5EF4-FFF2-40B4-BE49-F238E27FC236}">
                <a16:creationId xmlns:a16="http://schemas.microsoft.com/office/drawing/2014/main" id="{9D917B35-39BE-02AA-670C-D37ECAAEA8E0}"/>
              </a:ext>
            </a:extLst>
          </p:cNvPr>
          <p:cNvPicPr>
            <a:picLocks noChangeAspect="1"/>
          </p:cNvPicPr>
          <p:nvPr/>
        </p:nvPicPr>
        <p:blipFill>
          <a:blip r:embed="rId3"/>
          <a:stretch>
            <a:fillRect/>
          </a:stretch>
        </p:blipFill>
        <p:spPr>
          <a:xfrm>
            <a:off x="7751275" y="2979721"/>
            <a:ext cx="1420574" cy="1415894"/>
          </a:xfrm>
          <a:prstGeom prst="rect">
            <a:avLst/>
          </a:prstGeom>
          <a:effectLst>
            <a:glow rad="127000">
              <a:schemeClr val="accent1">
                <a:alpha val="83000"/>
              </a:schemeClr>
            </a:glow>
          </a:effectLst>
        </p:spPr>
      </p:pic>
      <p:pic>
        <p:nvPicPr>
          <p:cNvPr id="30" name="Picture 29" descr="Chart, bar chart&#10;&#10;Description automatically generated">
            <a:extLst>
              <a:ext uri="{FF2B5EF4-FFF2-40B4-BE49-F238E27FC236}">
                <a16:creationId xmlns:a16="http://schemas.microsoft.com/office/drawing/2014/main" id="{5C61047C-E5D6-3BC6-5297-791A49488528}"/>
              </a:ext>
            </a:extLst>
          </p:cNvPr>
          <p:cNvPicPr>
            <a:picLocks noChangeAspect="1"/>
          </p:cNvPicPr>
          <p:nvPr/>
        </p:nvPicPr>
        <p:blipFill>
          <a:blip r:embed="rId4"/>
          <a:stretch>
            <a:fillRect/>
          </a:stretch>
        </p:blipFill>
        <p:spPr>
          <a:xfrm>
            <a:off x="7772217" y="5513161"/>
            <a:ext cx="2606762" cy="1123080"/>
          </a:xfrm>
          <a:prstGeom prst="rect">
            <a:avLst/>
          </a:prstGeom>
          <a:effectLst>
            <a:glow rad="127000">
              <a:schemeClr val="accent1">
                <a:alpha val="83000"/>
              </a:schemeClr>
            </a:glow>
          </a:effectLst>
        </p:spPr>
      </p:pic>
      <p:pic>
        <p:nvPicPr>
          <p:cNvPr id="32" name="Picture 31" descr="Chart, line chart&#10;&#10;Description automatically generated">
            <a:extLst>
              <a:ext uri="{FF2B5EF4-FFF2-40B4-BE49-F238E27FC236}">
                <a16:creationId xmlns:a16="http://schemas.microsoft.com/office/drawing/2014/main" id="{DF51CF83-280A-BE21-E344-A0BECB0FBEF3}"/>
              </a:ext>
            </a:extLst>
          </p:cNvPr>
          <p:cNvPicPr>
            <a:picLocks noChangeAspect="1"/>
          </p:cNvPicPr>
          <p:nvPr/>
        </p:nvPicPr>
        <p:blipFill>
          <a:blip r:embed="rId5"/>
          <a:stretch>
            <a:fillRect/>
          </a:stretch>
        </p:blipFill>
        <p:spPr>
          <a:xfrm>
            <a:off x="5004739" y="4159215"/>
            <a:ext cx="2321272" cy="1566598"/>
          </a:xfrm>
          <a:prstGeom prst="rect">
            <a:avLst/>
          </a:prstGeom>
          <a:effectLst>
            <a:glow rad="127000">
              <a:schemeClr val="accent1">
                <a:alpha val="83000"/>
              </a:schemeClr>
            </a:glow>
          </a:effectLst>
        </p:spPr>
      </p:pic>
      <p:pic>
        <p:nvPicPr>
          <p:cNvPr id="26" name="Picture 25" descr="A picture containing text, clipart&#10;&#10;Description automatically generated">
            <a:extLst>
              <a:ext uri="{FF2B5EF4-FFF2-40B4-BE49-F238E27FC236}">
                <a16:creationId xmlns:a16="http://schemas.microsoft.com/office/drawing/2014/main" id="{0F974450-A0DE-D4F8-522C-D67A8CA1757A}"/>
              </a:ext>
            </a:extLst>
          </p:cNvPr>
          <p:cNvPicPr>
            <a:picLocks noChangeAspect="1"/>
          </p:cNvPicPr>
          <p:nvPr/>
        </p:nvPicPr>
        <p:blipFill>
          <a:blip r:embed="rId6"/>
          <a:stretch>
            <a:fillRect/>
          </a:stretch>
        </p:blipFill>
        <p:spPr>
          <a:xfrm>
            <a:off x="8397277" y="4648272"/>
            <a:ext cx="1622951" cy="462599"/>
          </a:xfrm>
          <a:prstGeom prst="rect">
            <a:avLst/>
          </a:prstGeom>
          <a:effectLst>
            <a:glow rad="127000">
              <a:schemeClr val="accent1">
                <a:alpha val="83000"/>
              </a:schemeClr>
            </a:glow>
            <a:outerShdw blurRad="50800" dist="50800" dir="5400000" algn="ctr" rotWithShape="0">
              <a:srgbClr val="000000"/>
            </a:outerShdw>
            <a:softEdge rad="0"/>
          </a:effectLst>
        </p:spPr>
      </p:pic>
      <p:pic>
        <p:nvPicPr>
          <p:cNvPr id="16" name="Picture 15" descr="Logo, company name&#10;&#10;Description automatically generated">
            <a:extLst>
              <a:ext uri="{FF2B5EF4-FFF2-40B4-BE49-F238E27FC236}">
                <a16:creationId xmlns:a16="http://schemas.microsoft.com/office/drawing/2014/main" id="{76288409-5B2C-A5A2-8EB3-A8D8DE8CB2A4}"/>
              </a:ext>
            </a:extLst>
          </p:cNvPr>
          <p:cNvPicPr>
            <a:picLocks noChangeAspect="1"/>
          </p:cNvPicPr>
          <p:nvPr/>
        </p:nvPicPr>
        <p:blipFill>
          <a:blip r:embed="rId7">
            <a:alphaModFix amt="57000"/>
          </a:blip>
          <a:stretch>
            <a:fillRect/>
          </a:stretch>
        </p:blipFill>
        <p:spPr>
          <a:xfrm>
            <a:off x="2881176" y="4860144"/>
            <a:ext cx="1723528" cy="1997856"/>
          </a:xfrm>
          <a:prstGeom prst="rect">
            <a:avLst/>
          </a:prstGeom>
        </p:spPr>
      </p:pic>
      <p:pic>
        <p:nvPicPr>
          <p:cNvPr id="31" name="Picture 30" descr="Icon&#10;&#10;Description automatically generated">
            <a:extLst>
              <a:ext uri="{FF2B5EF4-FFF2-40B4-BE49-F238E27FC236}">
                <a16:creationId xmlns:a16="http://schemas.microsoft.com/office/drawing/2014/main" id="{79AEF5DD-347F-E71A-D570-23C3FF0A914F}"/>
              </a:ext>
            </a:extLst>
          </p:cNvPr>
          <p:cNvPicPr>
            <a:picLocks noChangeAspect="1"/>
          </p:cNvPicPr>
          <p:nvPr/>
        </p:nvPicPr>
        <p:blipFill>
          <a:blip r:embed="rId8">
            <a:alphaModFix amt="46000"/>
          </a:blip>
          <a:stretch>
            <a:fillRect/>
          </a:stretch>
        </p:blipFill>
        <p:spPr>
          <a:xfrm>
            <a:off x="2576297" y="2184085"/>
            <a:ext cx="2301302" cy="2292348"/>
          </a:xfrm>
          <a:prstGeom prst="rect">
            <a:avLst/>
          </a:prstGeom>
          <a:effectLst>
            <a:glow rad="127000">
              <a:schemeClr val="accent1">
                <a:alpha val="0"/>
              </a:schemeClr>
            </a:glow>
          </a:effectLst>
        </p:spPr>
      </p:pic>
      <p:sp>
        <p:nvSpPr>
          <p:cNvPr id="8" name="Oval 7">
            <a:extLst>
              <a:ext uri="{FF2B5EF4-FFF2-40B4-BE49-F238E27FC236}">
                <a16:creationId xmlns:a16="http://schemas.microsoft.com/office/drawing/2014/main" id="{9DC2A929-21E3-4EE2-F60F-286B0E8FA121}"/>
              </a:ext>
            </a:extLst>
          </p:cNvPr>
          <p:cNvSpPr/>
          <p:nvPr/>
        </p:nvSpPr>
        <p:spPr>
          <a:xfrm>
            <a:off x="3723138" y="1014730"/>
            <a:ext cx="2754345" cy="258833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ormAutofit fontScale="62500" lnSpcReduction="20000"/>
          </a:bodyPr>
          <a:lstStyle/>
          <a:p>
            <a:pPr indent="-228600">
              <a:lnSpc>
                <a:spcPct val="110000"/>
              </a:lnSpc>
              <a:spcAft>
                <a:spcPts val="800"/>
              </a:spcAft>
              <a:buFont typeface="Arial" panose="020B0604020202020204" pitchFamily="34" charset="0"/>
              <a:buChar char="•"/>
            </a:pPr>
            <a:endParaRPr lang="en-US" sz="2200" dirty="0">
              <a:solidFill>
                <a:schemeClr val="tx1">
                  <a:alpha val="60000"/>
                </a:schemeClr>
              </a:solidFill>
            </a:endParaRPr>
          </a:p>
          <a:p>
            <a:pPr indent="-228600">
              <a:lnSpc>
                <a:spcPct val="110000"/>
              </a:lnSpc>
              <a:spcAft>
                <a:spcPts val="800"/>
              </a:spcAft>
              <a:buFont typeface="Arial" panose="020B0604020202020204" pitchFamily="34" charset="0"/>
              <a:buChar char="•"/>
            </a:pPr>
            <a:r>
              <a:rPr lang="en-US" sz="2200" dirty="0">
                <a:solidFill>
                  <a:schemeClr val="bg1">
                    <a:alpha val="60000"/>
                  </a:schemeClr>
                </a:solidFill>
              </a:rPr>
              <a:t>Charts :</a:t>
            </a:r>
          </a:p>
          <a:p>
            <a:pPr marL="742950" lvl="1" indent="-228600">
              <a:lnSpc>
                <a:spcPct val="110000"/>
              </a:lnSpc>
              <a:spcAft>
                <a:spcPts val="800"/>
              </a:spcAft>
              <a:buFont typeface="Arial" panose="020B0604020202020204" pitchFamily="34" charset="0"/>
              <a:buChar char="•"/>
            </a:pPr>
            <a:r>
              <a:rPr lang="en-US" sz="2200" dirty="0">
                <a:solidFill>
                  <a:schemeClr val="bg1">
                    <a:alpha val="60000"/>
                  </a:schemeClr>
                </a:solidFill>
              </a:rPr>
              <a:t>Bar</a:t>
            </a:r>
          </a:p>
          <a:p>
            <a:pPr marL="742950" lvl="1" indent="-228600">
              <a:lnSpc>
                <a:spcPct val="110000"/>
              </a:lnSpc>
              <a:spcAft>
                <a:spcPts val="800"/>
              </a:spcAft>
              <a:buFont typeface="Arial" panose="020B0604020202020204" pitchFamily="34" charset="0"/>
              <a:buChar char="•"/>
            </a:pPr>
            <a:r>
              <a:rPr lang="en-US" sz="2200" dirty="0">
                <a:solidFill>
                  <a:schemeClr val="bg1">
                    <a:alpha val="60000"/>
                  </a:schemeClr>
                </a:solidFill>
              </a:rPr>
              <a:t>Line</a:t>
            </a:r>
          </a:p>
          <a:p>
            <a:pPr marL="742950" lvl="1" indent="-228600">
              <a:lnSpc>
                <a:spcPct val="110000"/>
              </a:lnSpc>
              <a:spcAft>
                <a:spcPts val="800"/>
              </a:spcAft>
              <a:buFont typeface="Arial" panose="020B0604020202020204" pitchFamily="34" charset="0"/>
              <a:buChar char="•"/>
            </a:pPr>
            <a:r>
              <a:rPr lang="en-US" sz="2200" dirty="0">
                <a:solidFill>
                  <a:schemeClr val="bg1">
                    <a:alpha val="60000"/>
                  </a:schemeClr>
                </a:solidFill>
              </a:rPr>
              <a:t>Pie</a:t>
            </a:r>
          </a:p>
          <a:p>
            <a:pPr marL="742950" lvl="1" indent="-228600">
              <a:lnSpc>
                <a:spcPct val="110000"/>
              </a:lnSpc>
              <a:spcAft>
                <a:spcPts val="800"/>
              </a:spcAft>
              <a:buFont typeface="Arial" panose="020B0604020202020204" pitchFamily="34" charset="0"/>
              <a:buChar char="•"/>
            </a:pPr>
            <a:r>
              <a:rPr lang="en-US" sz="2200" dirty="0">
                <a:solidFill>
                  <a:schemeClr val="bg1">
                    <a:alpha val="60000"/>
                  </a:schemeClr>
                </a:solidFill>
              </a:rPr>
              <a:t>Area</a:t>
            </a:r>
          </a:p>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24" name="Oval 23">
            <a:extLst>
              <a:ext uri="{FF2B5EF4-FFF2-40B4-BE49-F238E27FC236}">
                <a16:creationId xmlns:a16="http://schemas.microsoft.com/office/drawing/2014/main" id="{9161238B-4A99-34E7-B804-1BACE6B99029}"/>
              </a:ext>
            </a:extLst>
          </p:cNvPr>
          <p:cNvSpPr/>
          <p:nvPr/>
        </p:nvSpPr>
        <p:spPr>
          <a:xfrm>
            <a:off x="131961" y="2801304"/>
            <a:ext cx="3203658" cy="3188622"/>
          </a:xfrm>
          <a:prstGeom prst="ellipse">
            <a:avLst/>
          </a:prstGeom>
          <a:gradFill flip="none" rotWithShape="1">
            <a:gsLst>
              <a:gs pos="10000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ormAutofit fontScale="70000" lnSpcReduction="20000"/>
          </a:bodyPr>
          <a:lstStyle/>
          <a:p>
            <a:pPr indent="-228600">
              <a:lnSpc>
                <a:spcPct val="110000"/>
              </a:lnSpc>
              <a:spcAft>
                <a:spcPts val="800"/>
              </a:spcAft>
              <a:buFont typeface="Arial" panose="020B0604020202020204" pitchFamily="34" charset="0"/>
              <a:buChar char="•"/>
            </a:pPr>
            <a:endParaRPr lang="en-US" sz="2200" dirty="0">
              <a:solidFill>
                <a:schemeClr val="bg1">
                  <a:alpha val="60000"/>
                </a:schemeClr>
              </a:solidFill>
            </a:endParaRPr>
          </a:p>
          <a:p>
            <a:pPr indent="-228600">
              <a:lnSpc>
                <a:spcPct val="110000"/>
              </a:lnSpc>
              <a:spcAft>
                <a:spcPts val="800"/>
              </a:spcAft>
              <a:buFont typeface="Arial" panose="020B0604020202020204" pitchFamily="34" charset="0"/>
              <a:buChar char="•"/>
            </a:pPr>
            <a:r>
              <a:rPr lang="en-US" sz="2200" dirty="0">
                <a:solidFill>
                  <a:schemeClr val="bg1">
                    <a:alpha val="60000"/>
                  </a:schemeClr>
                </a:solidFill>
              </a:rPr>
              <a:t>Libraries :</a:t>
            </a:r>
          </a:p>
          <a:p>
            <a:pPr marL="742950" lvl="1" indent="-228600">
              <a:lnSpc>
                <a:spcPct val="110000"/>
              </a:lnSpc>
              <a:spcAft>
                <a:spcPts val="800"/>
              </a:spcAft>
              <a:buFont typeface="Arial" panose="020B0604020202020204" pitchFamily="34" charset="0"/>
              <a:buChar char="•"/>
            </a:pPr>
            <a:r>
              <a:rPr lang="en-US" sz="2200" dirty="0">
                <a:solidFill>
                  <a:schemeClr val="bg1">
                    <a:alpha val="60000"/>
                  </a:schemeClr>
                </a:solidFill>
              </a:rPr>
              <a:t>Pandas</a:t>
            </a:r>
          </a:p>
          <a:p>
            <a:pPr marL="742950" lvl="1" indent="-228600">
              <a:lnSpc>
                <a:spcPct val="110000"/>
              </a:lnSpc>
              <a:spcAft>
                <a:spcPts val="800"/>
              </a:spcAft>
              <a:buFont typeface="Arial" panose="020B0604020202020204" pitchFamily="34" charset="0"/>
              <a:buChar char="•"/>
            </a:pPr>
            <a:r>
              <a:rPr lang="en-US" sz="2200" dirty="0" err="1">
                <a:solidFill>
                  <a:schemeClr val="bg1">
                    <a:alpha val="60000"/>
                  </a:schemeClr>
                </a:solidFill>
              </a:rPr>
              <a:t>Numpy</a:t>
            </a:r>
            <a:endParaRPr lang="en-US" sz="2200" dirty="0">
              <a:solidFill>
                <a:schemeClr val="bg1">
                  <a:alpha val="60000"/>
                </a:schemeClr>
              </a:solidFill>
            </a:endParaRPr>
          </a:p>
          <a:p>
            <a:pPr marL="742950" lvl="1" indent="-228600">
              <a:lnSpc>
                <a:spcPct val="110000"/>
              </a:lnSpc>
              <a:spcAft>
                <a:spcPts val="800"/>
              </a:spcAft>
              <a:buFont typeface="Arial" panose="020B0604020202020204" pitchFamily="34" charset="0"/>
              <a:buChar char="•"/>
            </a:pPr>
            <a:r>
              <a:rPr lang="en-US" sz="2200" dirty="0">
                <a:solidFill>
                  <a:schemeClr val="bg1">
                    <a:alpha val="60000"/>
                  </a:schemeClr>
                </a:solidFill>
              </a:rPr>
              <a:t>Seaborn</a:t>
            </a:r>
          </a:p>
          <a:p>
            <a:pPr marL="742950" lvl="1" indent="-228600">
              <a:lnSpc>
                <a:spcPct val="110000"/>
              </a:lnSpc>
              <a:spcAft>
                <a:spcPts val="800"/>
              </a:spcAft>
              <a:buFont typeface="Arial" panose="020B0604020202020204" pitchFamily="34" charset="0"/>
              <a:buChar char="•"/>
            </a:pPr>
            <a:r>
              <a:rPr lang="en-US" sz="2200" dirty="0" err="1">
                <a:solidFill>
                  <a:schemeClr val="bg1">
                    <a:alpha val="60000"/>
                  </a:schemeClr>
                </a:solidFill>
              </a:rPr>
              <a:t>Pandas.bokeh</a:t>
            </a:r>
            <a:endParaRPr lang="en-US" sz="2200" dirty="0">
              <a:solidFill>
                <a:schemeClr val="bg1">
                  <a:alpha val="60000"/>
                </a:schemeClr>
              </a:solidFill>
            </a:endParaRPr>
          </a:p>
          <a:p>
            <a:pPr marL="742950" lvl="1" indent="-228600">
              <a:lnSpc>
                <a:spcPct val="110000"/>
              </a:lnSpc>
              <a:spcAft>
                <a:spcPts val="800"/>
              </a:spcAft>
              <a:buFont typeface="Arial" panose="020B0604020202020204" pitchFamily="34" charset="0"/>
              <a:buChar char="•"/>
            </a:pPr>
            <a:r>
              <a:rPr lang="en-US" sz="2200" dirty="0">
                <a:solidFill>
                  <a:schemeClr val="bg1">
                    <a:alpha val="60000"/>
                  </a:schemeClr>
                </a:solidFill>
              </a:rPr>
              <a:t>Matplotlib</a:t>
            </a:r>
          </a:p>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33" name="TextBox 32">
            <a:extLst>
              <a:ext uri="{FF2B5EF4-FFF2-40B4-BE49-F238E27FC236}">
                <a16:creationId xmlns:a16="http://schemas.microsoft.com/office/drawing/2014/main" id="{0E6D0C6F-A4F3-4641-D39D-D3526C8B202B}"/>
              </a:ext>
            </a:extLst>
          </p:cNvPr>
          <p:cNvSpPr txBox="1"/>
          <p:nvPr/>
        </p:nvSpPr>
        <p:spPr>
          <a:xfrm>
            <a:off x="7205459" y="389785"/>
            <a:ext cx="4949273" cy="2308324"/>
          </a:xfrm>
          <a:prstGeom prst="rect">
            <a:avLst/>
          </a:prstGeom>
          <a:noFill/>
        </p:spPr>
        <p:txBody>
          <a:bodyPr wrap="square" rtlCol="0">
            <a:spAutoFit/>
          </a:bodyPr>
          <a:lstStyle/>
          <a:p>
            <a:r>
              <a:rPr lang="en-US" sz="2400" dirty="0"/>
              <a:t>The GDP project is the combination of 4 different data set that is downloaded from Kaggle website and after cleaning 90 countries with their total record were used for visualization.</a:t>
            </a:r>
          </a:p>
        </p:txBody>
      </p:sp>
    </p:spTree>
    <p:extLst>
      <p:ext uri="{BB962C8B-B14F-4D97-AF65-F5344CB8AC3E}">
        <p14:creationId xmlns:p14="http://schemas.microsoft.com/office/powerpoint/2010/main" val="3740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670899"/>
          </a:xfrm>
        </p:spPr>
        <p:txBody>
          <a:bodyPr>
            <a:normAutofit/>
          </a:bodyPr>
          <a:lstStyle/>
          <a:p>
            <a:pPr algn="ctr"/>
            <a:r>
              <a:rPr lang="en-US" sz="3200" dirty="0"/>
              <a:t>Data Preparation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dirty="0"/>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 name="Picture 2">
            <a:extLst>
              <a:ext uri="{FF2B5EF4-FFF2-40B4-BE49-F238E27FC236}">
                <a16:creationId xmlns:a16="http://schemas.microsoft.com/office/drawing/2014/main" id="{ACA83E0E-AA67-2E03-3AB2-E5D789532EAB}"/>
              </a:ext>
            </a:extLst>
          </p:cNvPr>
          <p:cNvPicPr>
            <a:picLocks noChangeAspect="1"/>
          </p:cNvPicPr>
          <p:nvPr/>
        </p:nvPicPr>
        <p:blipFill rotWithShape="1">
          <a:blip r:embed="rId3"/>
          <a:srcRect l="14065" t="54641" r="51556" b="27058"/>
          <a:stretch/>
        </p:blipFill>
        <p:spPr>
          <a:xfrm>
            <a:off x="543586" y="2402859"/>
            <a:ext cx="3140254" cy="1936377"/>
          </a:xfrm>
          <a:prstGeom prst="rect">
            <a:avLst/>
          </a:prstGeom>
        </p:spPr>
      </p:pic>
      <p:pic>
        <p:nvPicPr>
          <p:cNvPr id="15" name="Picture 14">
            <a:extLst>
              <a:ext uri="{FF2B5EF4-FFF2-40B4-BE49-F238E27FC236}">
                <a16:creationId xmlns:a16="http://schemas.microsoft.com/office/drawing/2014/main" id="{075C9D2A-8C07-79F1-F336-0B5F5773DD81}"/>
              </a:ext>
            </a:extLst>
          </p:cNvPr>
          <p:cNvPicPr>
            <a:picLocks noChangeAspect="1"/>
          </p:cNvPicPr>
          <p:nvPr/>
        </p:nvPicPr>
        <p:blipFill rotWithShape="1">
          <a:blip r:embed="rId4"/>
          <a:srcRect l="11012" t="59216" r="29604" b="26318"/>
          <a:stretch/>
        </p:blipFill>
        <p:spPr>
          <a:xfrm>
            <a:off x="436664" y="4428324"/>
            <a:ext cx="6070910" cy="1569732"/>
          </a:xfrm>
          <a:prstGeom prst="rect">
            <a:avLst/>
          </a:prstGeom>
        </p:spPr>
      </p:pic>
      <p:pic>
        <p:nvPicPr>
          <p:cNvPr id="21" name="Picture 20">
            <a:extLst>
              <a:ext uri="{FF2B5EF4-FFF2-40B4-BE49-F238E27FC236}">
                <a16:creationId xmlns:a16="http://schemas.microsoft.com/office/drawing/2014/main" id="{7DA744AC-CBA7-058C-A0E9-E970D1FDB689}"/>
              </a:ext>
            </a:extLst>
          </p:cNvPr>
          <p:cNvPicPr>
            <a:picLocks noChangeAspect="1"/>
          </p:cNvPicPr>
          <p:nvPr/>
        </p:nvPicPr>
        <p:blipFill rotWithShape="1">
          <a:blip r:embed="rId5"/>
          <a:srcRect l="16285" t="53726" r="25719" b="8009"/>
          <a:stretch/>
        </p:blipFill>
        <p:spPr>
          <a:xfrm>
            <a:off x="6686961" y="3141438"/>
            <a:ext cx="4841844" cy="3390786"/>
          </a:xfrm>
          <a:prstGeom prst="rect">
            <a:avLst/>
          </a:prstGeom>
        </p:spPr>
      </p:pic>
      <p:sp>
        <p:nvSpPr>
          <p:cNvPr id="30" name="TextBox 29">
            <a:extLst>
              <a:ext uri="{FF2B5EF4-FFF2-40B4-BE49-F238E27FC236}">
                <a16:creationId xmlns:a16="http://schemas.microsoft.com/office/drawing/2014/main" id="{9871F1D1-A055-890D-6C7C-21CD31520C52}"/>
              </a:ext>
            </a:extLst>
          </p:cNvPr>
          <p:cNvSpPr txBox="1"/>
          <p:nvPr/>
        </p:nvSpPr>
        <p:spPr>
          <a:xfrm>
            <a:off x="550862" y="1030941"/>
            <a:ext cx="2628901" cy="369332"/>
          </a:xfrm>
          <a:prstGeom prst="rect">
            <a:avLst/>
          </a:prstGeom>
          <a:noFill/>
        </p:spPr>
        <p:txBody>
          <a:bodyPr wrap="square" rtlCol="0">
            <a:spAutoFit/>
          </a:bodyPr>
          <a:lstStyle/>
          <a:p>
            <a:r>
              <a:rPr lang="en-US" dirty="0"/>
              <a:t>2 Main Data set</a:t>
            </a:r>
          </a:p>
        </p:txBody>
      </p:sp>
      <p:sp>
        <p:nvSpPr>
          <p:cNvPr id="31" name="TextBox 30">
            <a:extLst>
              <a:ext uri="{FF2B5EF4-FFF2-40B4-BE49-F238E27FC236}">
                <a16:creationId xmlns:a16="http://schemas.microsoft.com/office/drawing/2014/main" id="{8352B504-1A0A-54DB-6FA7-A75EB1FEAA76}"/>
              </a:ext>
            </a:extLst>
          </p:cNvPr>
          <p:cNvSpPr txBox="1"/>
          <p:nvPr/>
        </p:nvSpPr>
        <p:spPr>
          <a:xfrm>
            <a:off x="8928847" y="1030941"/>
            <a:ext cx="3180603" cy="369332"/>
          </a:xfrm>
          <a:prstGeom prst="rect">
            <a:avLst/>
          </a:prstGeom>
          <a:noFill/>
        </p:spPr>
        <p:txBody>
          <a:bodyPr wrap="square" rtlCol="0">
            <a:spAutoFit/>
          </a:bodyPr>
          <a:lstStyle/>
          <a:p>
            <a:r>
              <a:rPr lang="en-US" dirty="0"/>
              <a:t>2 Most used Data set</a:t>
            </a:r>
          </a:p>
        </p:txBody>
      </p:sp>
      <p:pic>
        <p:nvPicPr>
          <p:cNvPr id="33" name="Picture 32">
            <a:extLst>
              <a:ext uri="{FF2B5EF4-FFF2-40B4-BE49-F238E27FC236}">
                <a16:creationId xmlns:a16="http://schemas.microsoft.com/office/drawing/2014/main" id="{710A7253-2425-6049-73B0-97C4FC54D85E}"/>
              </a:ext>
            </a:extLst>
          </p:cNvPr>
          <p:cNvPicPr>
            <a:picLocks noChangeAspect="1"/>
          </p:cNvPicPr>
          <p:nvPr/>
        </p:nvPicPr>
        <p:blipFill rotWithShape="1">
          <a:blip r:embed="rId6"/>
          <a:srcRect l="8654" t="64572" r="7960" b="19482"/>
          <a:stretch/>
        </p:blipFill>
        <p:spPr>
          <a:xfrm>
            <a:off x="4958716" y="2165845"/>
            <a:ext cx="5387788" cy="1093597"/>
          </a:xfrm>
          <a:prstGeom prst="rect">
            <a:avLst/>
          </a:prstGeom>
        </p:spPr>
      </p:pic>
    </p:spTree>
    <p:extLst>
      <p:ext uri="{BB962C8B-B14F-4D97-AF65-F5344CB8AC3E}">
        <p14:creationId xmlns:p14="http://schemas.microsoft.com/office/powerpoint/2010/main" val="389134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3" name="Freeform: Shape 2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8" name="Rectangle 27">
            <a:extLst>
              <a:ext uri="{FF2B5EF4-FFF2-40B4-BE49-F238E27FC236}">
                <a16:creationId xmlns:a16="http://schemas.microsoft.com/office/drawing/2014/main" id="{940082A1-24A5-4276-83A4-39E993BD6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840B21-A957-4CFE-AA5B-9711DF6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5000" y="397225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D33BA45-9C3B-B23D-8507-4764E28E9706}"/>
              </a:ext>
            </a:extLst>
          </p:cNvPr>
          <p:cNvSpPr>
            <a:spLocks noGrp="1"/>
          </p:cNvSpPr>
          <p:nvPr>
            <p:ph type="ctrTitle"/>
          </p:nvPr>
        </p:nvSpPr>
        <p:spPr>
          <a:xfrm>
            <a:off x="1487487" y="549275"/>
            <a:ext cx="9217026" cy="3864534"/>
          </a:xfrm>
        </p:spPr>
        <p:txBody>
          <a:bodyPr vert="horz" wrap="square" lIns="0" tIns="0" rIns="0" bIns="0" rtlCol="0" anchor="b" anchorCtr="0">
            <a:normAutofit/>
          </a:bodyPr>
          <a:lstStyle/>
          <a:p>
            <a:pPr algn="ctr"/>
            <a:r>
              <a:rPr lang="en-US" sz="7200" dirty="0"/>
              <a:t>Visualize Countries GDP By Continent </a:t>
            </a:r>
          </a:p>
        </p:txBody>
      </p:sp>
      <p:grpSp>
        <p:nvGrpSpPr>
          <p:cNvPr id="32" name="Group 31">
            <a:extLst>
              <a:ext uri="{FF2B5EF4-FFF2-40B4-BE49-F238E27FC236}">
                <a16:creationId xmlns:a16="http://schemas.microsoft.com/office/drawing/2014/main" id="{DBFD4376-13D5-43C1-86D8-8133A9D88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33126" y="5677571"/>
            <a:ext cx="631474" cy="667800"/>
            <a:chOff x="2994153" y="1378666"/>
            <a:chExt cx="631474" cy="667800"/>
          </a:xfrm>
        </p:grpSpPr>
        <p:sp>
          <p:nvSpPr>
            <p:cNvPr id="33" name="Freeform: Shape 32">
              <a:extLst>
                <a:ext uri="{FF2B5EF4-FFF2-40B4-BE49-F238E27FC236}">
                  <a16:creationId xmlns:a16="http://schemas.microsoft.com/office/drawing/2014/main" id="{176FEFF4-F643-4DA7-93C4-E222FCBA08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5000"/>
                    <a:lumOff val="5000"/>
                  </a:schemeClr>
                </a:gs>
                <a:gs pos="30000">
                  <a:schemeClr val="bg2">
                    <a:lumMod val="95000"/>
                    <a:lumOff val="5000"/>
                  </a:schemeClr>
                </a:gs>
                <a:gs pos="40000">
                  <a:schemeClr val="bg2">
                    <a:lumMod val="85000"/>
                    <a:lumOff val="1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A059AD75-BB86-41B7-84D4-4B5AE0E21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FE67C1F1-2A3A-305A-D52F-B00B8E84DDA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221364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pPr algn="ctr"/>
            <a:r>
              <a:rPr lang="en-US" sz="2800" dirty="0"/>
              <a:t>Top 3 Countries GDP by Continent</a:t>
            </a:r>
            <a:br>
              <a:rPr lang="en-US" sz="2800" dirty="0"/>
            </a:br>
            <a:r>
              <a:rPr lang="en-US" sz="2800" dirty="0"/>
              <a:t>Asia</a:t>
            </a:r>
            <a:br>
              <a:rPr lang="en-US" sz="2800" dirty="0"/>
            </a:br>
            <a:r>
              <a:rPr lang="en-US" sz="1800" dirty="0"/>
              <a:t>Before Covid -19</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pic>
        <p:nvPicPr>
          <p:cNvPr id="10" name="Content Placeholder 9">
            <a:extLst>
              <a:ext uri="{FF2B5EF4-FFF2-40B4-BE49-F238E27FC236}">
                <a16:creationId xmlns:a16="http://schemas.microsoft.com/office/drawing/2014/main" id="{4B38BF9E-99F1-C798-36CA-15EEB67864A4}"/>
              </a:ext>
            </a:extLst>
          </p:cNvPr>
          <p:cNvPicPr>
            <a:picLocks noGrp="1" noChangeAspect="1"/>
          </p:cNvPicPr>
          <p:nvPr>
            <p:ph idx="1"/>
          </p:nvPr>
        </p:nvPicPr>
        <p:blipFill rotWithShape="1">
          <a:blip r:embed="rId3"/>
          <a:srcRect l="11116" t="46763" r="22588" b="11316"/>
          <a:stretch/>
        </p:blipFill>
        <p:spPr>
          <a:xfrm>
            <a:off x="550862" y="2229191"/>
            <a:ext cx="5618374" cy="3770721"/>
          </a:xfrm>
        </p:spPr>
      </p:pic>
      <p:pic>
        <p:nvPicPr>
          <p:cNvPr id="12" name="Picture 11">
            <a:extLst>
              <a:ext uri="{FF2B5EF4-FFF2-40B4-BE49-F238E27FC236}">
                <a16:creationId xmlns:a16="http://schemas.microsoft.com/office/drawing/2014/main" id="{93A73EFE-C0FE-0D54-8203-738E80FBDB97}"/>
              </a:ext>
            </a:extLst>
          </p:cNvPr>
          <p:cNvPicPr>
            <a:picLocks noChangeAspect="1"/>
          </p:cNvPicPr>
          <p:nvPr/>
        </p:nvPicPr>
        <p:blipFill rotWithShape="1">
          <a:blip r:embed="rId4"/>
          <a:srcRect l="6898" t="48422" r="34110" b="9192"/>
          <a:stretch/>
        </p:blipFill>
        <p:spPr>
          <a:xfrm>
            <a:off x="6589975" y="2229191"/>
            <a:ext cx="4950716" cy="3775545"/>
          </a:xfrm>
          <a:prstGeom prst="rect">
            <a:avLst/>
          </a:prstGeom>
        </p:spPr>
      </p:pic>
      <p:pic>
        <p:nvPicPr>
          <p:cNvPr id="3" name="Picture 2">
            <a:extLst>
              <a:ext uri="{FF2B5EF4-FFF2-40B4-BE49-F238E27FC236}">
                <a16:creationId xmlns:a16="http://schemas.microsoft.com/office/drawing/2014/main" id="{24CBB08C-1D16-10B5-1D0F-12285732EB98}"/>
              </a:ext>
            </a:extLst>
          </p:cNvPr>
          <p:cNvPicPr>
            <a:picLocks noChangeAspect="1"/>
          </p:cNvPicPr>
          <p:nvPr/>
        </p:nvPicPr>
        <p:blipFill rotWithShape="1">
          <a:blip r:embed="rId5"/>
          <a:srcRect l="37288" t="62456" r="48866" b="34456"/>
          <a:stretch/>
        </p:blipFill>
        <p:spPr>
          <a:xfrm>
            <a:off x="2069430" y="3169118"/>
            <a:ext cx="2195809" cy="519763"/>
          </a:xfrm>
          <a:prstGeom prst="rect">
            <a:avLst/>
          </a:prstGeom>
        </p:spPr>
      </p:pic>
    </p:spTree>
    <p:extLst>
      <p:ext uri="{BB962C8B-B14F-4D97-AF65-F5344CB8AC3E}">
        <p14:creationId xmlns:p14="http://schemas.microsoft.com/office/powerpoint/2010/main" val="237484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4"/>
            <a:ext cx="5545138" cy="1144772"/>
          </a:xfrm>
        </p:spPr>
        <p:txBody>
          <a:bodyPr/>
          <a:lstStyle/>
          <a:p>
            <a:pPr algn="ctr"/>
            <a:r>
              <a:rPr lang="en-US" sz="2800" dirty="0"/>
              <a:t>Top 3 Countries GDP by Continent</a:t>
            </a:r>
            <a:br>
              <a:rPr lang="en-US" sz="2800" dirty="0"/>
            </a:br>
            <a:r>
              <a:rPr lang="en-US" sz="2800" dirty="0"/>
              <a:t>Europe</a:t>
            </a:r>
            <a:br>
              <a:rPr lang="en-US" sz="4800" dirty="0"/>
            </a:br>
            <a:r>
              <a:rPr lang="en-US" sz="1800" dirty="0"/>
              <a:t>Before Covid -19</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pic>
        <p:nvPicPr>
          <p:cNvPr id="4" name="Content Placeholder 3">
            <a:extLst>
              <a:ext uri="{FF2B5EF4-FFF2-40B4-BE49-F238E27FC236}">
                <a16:creationId xmlns:a16="http://schemas.microsoft.com/office/drawing/2014/main" id="{F326E2C6-6BB6-4BE4-40CC-90F54C01125D}"/>
              </a:ext>
            </a:extLst>
          </p:cNvPr>
          <p:cNvPicPr>
            <a:picLocks noGrp="1" noChangeAspect="1"/>
          </p:cNvPicPr>
          <p:nvPr>
            <p:ph idx="1"/>
          </p:nvPr>
        </p:nvPicPr>
        <p:blipFill rotWithShape="1">
          <a:blip r:embed="rId2"/>
          <a:srcRect l="9608" t="47338" r="22195" b="10675"/>
          <a:stretch/>
        </p:blipFill>
        <p:spPr>
          <a:xfrm>
            <a:off x="619939" y="2355473"/>
            <a:ext cx="5445909" cy="3558618"/>
          </a:xfrm>
        </p:spPr>
      </p:pic>
      <p:pic>
        <p:nvPicPr>
          <p:cNvPr id="3" name="Picture 2">
            <a:extLst>
              <a:ext uri="{FF2B5EF4-FFF2-40B4-BE49-F238E27FC236}">
                <a16:creationId xmlns:a16="http://schemas.microsoft.com/office/drawing/2014/main" id="{14ACE1C9-A063-D104-D5DE-B652167C911B}"/>
              </a:ext>
            </a:extLst>
          </p:cNvPr>
          <p:cNvPicPr>
            <a:picLocks noChangeAspect="1"/>
          </p:cNvPicPr>
          <p:nvPr/>
        </p:nvPicPr>
        <p:blipFill rotWithShape="1">
          <a:blip r:embed="rId3"/>
          <a:srcRect l="34980" t="72000" r="52049" b="24772"/>
          <a:stretch/>
        </p:blipFill>
        <p:spPr>
          <a:xfrm>
            <a:off x="773943" y="4107892"/>
            <a:ext cx="2032793" cy="529389"/>
          </a:xfrm>
          <a:prstGeom prst="rect">
            <a:avLst/>
          </a:prstGeom>
        </p:spPr>
      </p:pic>
      <p:pic>
        <p:nvPicPr>
          <p:cNvPr id="9" name="Picture 8">
            <a:extLst>
              <a:ext uri="{FF2B5EF4-FFF2-40B4-BE49-F238E27FC236}">
                <a16:creationId xmlns:a16="http://schemas.microsoft.com/office/drawing/2014/main" id="{55772636-130D-CED8-7968-B22977B83EE3}"/>
              </a:ext>
            </a:extLst>
          </p:cNvPr>
          <p:cNvPicPr>
            <a:picLocks noChangeAspect="1"/>
          </p:cNvPicPr>
          <p:nvPr/>
        </p:nvPicPr>
        <p:blipFill rotWithShape="1">
          <a:blip r:embed="rId4"/>
          <a:srcRect l="20571" t="52282" r="22758" b="7998"/>
          <a:stretch/>
        </p:blipFill>
        <p:spPr>
          <a:xfrm>
            <a:off x="6857544" y="1203158"/>
            <a:ext cx="4783593" cy="3558618"/>
          </a:xfrm>
          <a:prstGeom prst="rect">
            <a:avLst/>
          </a:prstGeom>
        </p:spPr>
      </p:pic>
    </p:spTree>
    <p:extLst>
      <p:ext uri="{BB962C8B-B14F-4D97-AF65-F5344CB8AC3E}">
        <p14:creationId xmlns:p14="http://schemas.microsoft.com/office/powerpoint/2010/main" val="301962199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{EFD58EFE-995C-46CD-A133-E94CD2286215}tf33713516_win32</Template>
  <TotalTime>7441</TotalTime>
  <Words>789</Words>
  <Application>Microsoft Office PowerPoint</Application>
  <PresentationFormat>Widescreen</PresentationFormat>
  <Paragraphs>117</Paragraphs>
  <Slides>21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-apple-system</vt:lpstr>
      <vt:lpstr>Arial</vt:lpstr>
      <vt:lpstr>Calibri</vt:lpstr>
      <vt:lpstr>Gill Sans MT</vt:lpstr>
      <vt:lpstr>Walbaum Display</vt:lpstr>
      <vt:lpstr>3DFloatVTI</vt:lpstr>
      <vt:lpstr>GDP fluctuation by Covid Pandemic</vt:lpstr>
      <vt:lpstr>Agenda</vt:lpstr>
      <vt:lpstr>What is GDP?</vt:lpstr>
      <vt:lpstr>Why GDP?</vt:lpstr>
      <vt:lpstr>Visualization Tools</vt:lpstr>
      <vt:lpstr>Data Preparation </vt:lpstr>
      <vt:lpstr>Visualize Countries GDP By Continent </vt:lpstr>
      <vt:lpstr>Top 3 Countries GDP by Continent Asia Before Covid -19</vt:lpstr>
      <vt:lpstr>Top 3 Countries GDP by Continent Europe Before Covid -19</vt:lpstr>
      <vt:lpstr>Top 3 Countries GDP by Continent South America Before Covid -19</vt:lpstr>
      <vt:lpstr>Top 3 Countries GDP by Continent North America Before Covid -19</vt:lpstr>
      <vt:lpstr>Top 3 Countries GDP by Continent Africa Before Covid -19</vt:lpstr>
      <vt:lpstr>Visualize Countries GDP - World </vt:lpstr>
      <vt:lpstr>From 90 Countries GDP 2010  &amp;  2020   Before Covid-19</vt:lpstr>
      <vt:lpstr>From 90 Countries GDP 2021   During Covid-19</vt:lpstr>
      <vt:lpstr>From 90 Countries GDP 2021   Befor Covid-19</vt:lpstr>
      <vt:lpstr>GDP Growth Percentage  During Covid-19</vt:lpstr>
      <vt:lpstr>GDP Growth Statement During Covid-19</vt:lpstr>
      <vt:lpstr>Reference:</vt:lpstr>
      <vt:lpstr>Thank You</vt:lpstr>
      <vt:lpstr>GDP fluctuation by Covid Pandemic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Elnaz Talebi</dc:creator>
  <cp:lastModifiedBy>Elnaz Talebi</cp:lastModifiedBy>
  <cp:revision>1</cp:revision>
  <dcterms:created xsi:type="dcterms:W3CDTF">2022-06-13T20:19:57Z</dcterms:created>
  <dcterms:modified xsi:type="dcterms:W3CDTF">2024-05-29T20:06:35Z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